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72" r:id="rId2"/>
    <p:sldId id="294" r:id="rId3"/>
    <p:sldId id="297" r:id="rId4"/>
    <p:sldId id="313" r:id="rId5"/>
    <p:sldId id="308" r:id="rId6"/>
    <p:sldId id="267" r:id="rId7"/>
    <p:sldId id="298" r:id="rId8"/>
    <p:sldId id="309" r:id="rId9"/>
    <p:sldId id="303" r:id="rId10"/>
    <p:sldId id="307" r:id="rId11"/>
    <p:sldId id="304" r:id="rId12"/>
    <p:sldId id="310" r:id="rId13"/>
    <p:sldId id="306" r:id="rId14"/>
    <p:sldId id="311" r:id="rId15"/>
    <p:sldId id="305" r:id="rId16"/>
    <p:sldId id="312" r:id="rId17"/>
    <p:sldId id="290" r:id="rId18"/>
  </p:sldIdLst>
  <p:sldSz cx="12192000" cy="6858000"/>
  <p:notesSz cx="6858000" cy="9144000"/>
  <p:defaultTextStyle>
    <a:defPPr rtl="0">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D8B7"/>
    <a:srgbClr val="A09D79"/>
    <a:srgbClr val="AD5C4D"/>
    <a:srgbClr val="543E35"/>
    <a:srgbClr val="637700"/>
    <a:srgbClr val="FFF4ED"/>
    <a:srgbClr val="5E6A76"/>
    <a:srgbClr val="000000"/>
    <a:srgbClr val="F8F3F0"/>
    <a:srgbClr val="D7D1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74085"/>
  </p:normalViewPr>
  <p:slideViewPr>
    <p:cSldViewPr snapToGrid="0">
      <p:cViewPr varScale="1">
        <p:scale>
          <a:sx n="90" d="100"/>
          <a:sy n="90" d="100"/>
        </p:scale>
        <p:origin x="1472" y="184"/>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92" d="100"/>
          <a:sy n="92" d="100"/>
        </p:scale>
        <p:origin x="364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138C4E-11F7-5945-A51C-6AE68CF2E0DE}" type="doc">
      <dgm:prSet loTypeId="urn:microsoft.com/office/officeart/2005/8/layout/vList5" loCatId="list" qsTypeId="urn:microsoft.com/office/officeart/2005/8/quickstyle/simple5" qsCatId="simple" csTypeId="urn:microsoft.com/office/officeart/2005/8/colors/colorful1" csCatId="colorful" phldr="1"/>
      <dgm:spPr/>
      <dgm:t>
        <a:bodyPr/>
        <a:lstStyle/>
        <a:p>
          <a:endParaRPr lang="en-GB"/>
        </a:p>
      </dgm:t>
    </dgm:pt>
    <dgm:pt modelId="{0AE60927-36AF-8B4D-A03F-C687D146FF75}">
      <dgm:prSet phldrT="[Text]"/>
      <dgm:spPr/>
      <dgm:t>
        <a:bodyPr/>
        <a:lstStyle/>
        <a:p>
          <a:r>
            <a:rPr lang="en-GB" dirty="0"/>
            <a:t>latitude</a:t>
          </a:r>
        </a:p>
      </dgm:t>
    </dgm:pt>
    <dgm:pt modelId="{AF2192F8-6811-E14A-83B1-D6BB367741EB}" type="parTrans" cxnId="{5B781203-67F8-8E42-ADD6-06D705EF9ADF}">
      <dgm:prSet/>
      <dgm:spPr/>
      <dgm:t>
        <a:bodyPr/>
        <a:lstStyle/>
        <a:p>
          <a:endParaRPr lang="en-GB"/>
        </a:p>
      </dgm:t>
    </dgm:pt>
    <dgm:pt modelId="{58A7E7A1-0037-5D44-959D-AE4E70AAFB8D}" type="sibTrans" cxnId="{5B781203-67F8-8E42-ADD6-06D705EF9ADF}">
      <dgm:prSet/>
      <dgm:spPr/>
      <dgm:t>
        <a:bodyPr/>
        <a:lstStyle/>
        <a:p>
          <a:endParaRPr lang="en-GB"/>
        </a:p>
      </dgm:t>
    </dgm:pt>
    <dgm:pt modelId="{E7CD7044-9267-9447-B3E6-D2B313210DAB}">
      <dgm:prSet phldrT="[Text]" custT="1"/>
      <dgm:spPr/>
      <dgm:t>
        <a:bodyPr/>
        <a:lstStyle/>
        <a:p>
          <a:r>
            <a:rPr lang="en-GB" sz="1600" dirty="0"/>
            <a:t>Distance on the surface of the Earth measured in degrees north and south of the equator</a:t>
          </a:r>
        </a:p>
      </dgm:t>
    </dgm:pt>
    <dgm:pt modelId="{7F941E8D-75BF-584A-ABE0-C8C36D326766}" type="parTrans" cxnId="{BF460409-7AD8-0A4F-8C18-782E24AC9CEF}">
      <dgm:prSet/>
      <dgm:spPr/>
      <dgm:t>
        <a:bodyPr/>
        <a:lstStyle/>
        <a:p>
          <a:endParaRPr lang="en-GB"/>
        </a:p>
      </dgm:t>
    </dgm:pt>
    <dgm:pt modelId="{EA3BFAF7-E7AF-F44A-8670-E6AEE4B7F90F}" type="sibTrans" cxnId="{BF460409-7AD8-0A4F-8C18-782E24AC9CEF}">
      <dgm:prSet/>
      <dgm:spPr/>
      <dgm:t>
        <a:bodyPr/>
        <a:lstStyle/>
        <a:p>
          <a:endParaRPr lang="en-GB"/>
        </a:p>
      </dgm:t>
    </dgm:pt>
    <dgm:pt modelId="{B6AC4EBB-1CBB-8D4C-9069-28A55AD96FD3}">
      <dgm:prSet phldrT="[Text]"/>
      <dgm:spPr/>
      <dgm:t>
        <a:bodyPr/>
        <a:lstStyle/>
        <a:p>
          <a:r>
            <a:rPr lang="en-GB" dirty="0"/>
            <a:t>longitude</a:t>
          </a:r>
        </a:p>
      </dgm:t>
    </dgm:pt>
    <dgm:pt modelId="{2E49D0DA-8675-C04F-B2AA-544F875A5A85}" type="parTrans" cxnId="{BDA3ED8D-9BAC-0241-B9E2-F1F2B90608B0}">
      <dgm:prSet/>
      <dgm:spPr/>
      <dgm:t>
        <a:bodyPr/>
        <a:lstStyle/>
        <a:p>
          <a:endParaRPr lang="en-GB"/>
        </a:p>
      </dgm:t>
    </dgm:pt>
    <dgm:pt modelId="{7B163D1D-971B-2643-9D30-CA36058C51BC}" type="sibTrans" cxnId="{BDA3ED8D-9BAC-0241-B9E2-F1F2B90608B0}">
      <dgm:prSet/>
      <dgm:spPr/>
      <dgm:t>
        <a:bodyPr/>
        <a:lstStyle/>
        <a:p>
          <a:endParaRPr lang="en-GB"/>
        </a:p>
      </dgm:t>
    </dgm:pt>
    <dgm:pt modelId="{B2079267-1991-EC40-B18E-8C546234BD62}">
      <dgm:prSet phldrT="[Text]" custT="1"/>
      <dgm:spPr/>
      <dgm:t>
        <a:bodyPr/>
        <a:lstStyle/>
        <a:p>
          <a:r>
            <a:rPr lang="en-GB" sz="1600" dirty="0"/>
            <a:t>Distance on the surface of the Earth measured in degrees east and west of the prime meridian (Greenwich)</a:t>
          </a:r>
        </a:p>
      </dgm:t>
    </dgm:pt>
    <dgm:pt modelId="{9FAC8D7A-63C5-E745-829C-F0C1DE6E15A8}" type="parTrans" cxnId="{5B2D4C01-82D9-C240-BC30-3A67B123AEF6}">
      <dgm:prSet/>
      <dgm:spPr/>
      <dgm:t>
        <a:bodyPr/>
        <a:lstStyle/>
        <a:p>
          <a:endParaRPr lang="en-GB"/>
        </a:p>
      </dgm:t>
    </dgm:pt>
    <dgm:pt modelId="{88F803ED-B9C5-5F4B-AC03-EC4E59EFC88A}" type="sibTrans" cxnId="{5B2D4C01-82D9-C240-BC30-3A67B123AEF6}">
      <dgm:prSet/>
      <dgm:spPr/>
      <dgm:t>
        <a:bodyPr/>
        <a:lstStyle/>
        <a:p>
          <a:endParaRPr lang="en-GB"/>
        </a:p>
      </dgm:t>
    </dgm:pt>
    <dgm:pt modelId="{78182FDF-D2A9-1346-9F5C-472049C1EF17}" type="pres">
      <dgm:prSet presAssocID="{53138C4E-11F7-5945-A51C-6AE68CF2E0DE}" presName="Name0" presStyleCnt="0">
        <dgm:presLayoutVars>
          <dgm:dir/>
          <dgm:animLvl val="lvl"/>
          <dgm:resizeHandles val="exact"/>
        </dgm:presLayoutVars>
      </dgm:prSet>
      <dgm:spPr/>
    </dgm:pt>
    <dgm:pt modelId="{2342981E-A21D-DF4E-8A2A-61DA890F1831}" type="pres">
      <dgm:prSet presAssocID="{0AE60927-36AF-8B4D-A03F-C687D146FF75}" presName="linNode" presStyleCnt="0"/>
      <dgm:spPr/>
    </dgm:pt>
    <dgm:pt modelId="{C31BFC0C-9841-B049-A1D7-EE4AC08A0DD0}" type="pres">
      <dgm:prSet presAssocID="{0AE60927-36AF-8B4D-A03F-C687D146FF75}" presName="parentText" presStyleLbl="node1" presStyleIdx="0" presStyleCnt="2" custScaleX="69020">
        <dgm:presLayoutVars>
          <dgm:chMax val="1"/>
          <dgm:bulletEnabled val="1"/>
        </dgm:presLayoutVars>
      </dgm:prSet>
      <dgm:spPr/>
    </dgm:pt>
    <dgm:pt modelId="{3843D6BE-60FC-E846-A366-866B834D306E}" type="pres">
      <dgm:prSet presAssocID="{0AE60927-36AF-8B4D-A03F-C687D146FF75}" presName="descendantText" presStyleLbl="alignAccFollowNode1" presStyleIdx="0" presStyleCnt="2">
        <dgm:presLayoutVars>
          <dgm:bulletEnabled val="1"/>
        </dgm:presLayoutVars>
      </dgm:prSet>
      <dgm:spPr/>
    </dgm:pt>
    <dgm:pt modelId="{65501E71-1B1E-3A4E-AA3A-E419A42E086F}" type="pres">
      <dgm:prSet presAssocID="{58A7E7A1-0037-5D44-959D-AE4E70AAFB8D}" presName="sp" presStyleCnt="0"/>
      <dgm:spPr/>
    </dgm:pt>
    <dgm:pt modelId="{98B860F2-7857-AA4F-BAA1-EDC0B07D3EAA}" type="pres">
      <dgm:prSet presAssocID="{B6AC4EBB-1CBB-8D4C-9069-28A55AD96FD3}" presName="linNode" presStyleCnt="0"/>
      <dgm:spPr/>
    </dgm:pt>
    <dgm:pt modelId="{5DC3188D-ED09-8B4A-81E5-9EA7FDD67106}" type="pres">
      <dgm:prSet presAssocID="{B6AC4EBB-1CBB-8D4C-9069-28A55AD96FD3}" presName="parentText" presStyleLbl="node1" presStyleIdx="1" presStyleCnt="2" custScaleX="69020">
        <dgm:presLayoutVars>
          <dgm:chMax val="1"/>
          <dgm:bulletEnabled val="1"/>
        </dgm:presLayoutVars>
      </dgm:prSet>
      <dgm:spPr/>
    </dgm:pt>
    <dgm:pt modelId="{9DE53D71-45D5-C84E-BCB1-A18725915503}" type="pres">
      <dgm:prSet presAssocID="{B6AC4EBB-1CBB-8D4C-9069-28A55AD96FD3}" presName="descendantText" presStyleLbl="alignAccFollowNode1" presStyleIdx="1" presStyleCnt="2">
        <dgm:presLayoutVars>
          <dgm:bulletEnabled val="1"/>
        </dgm:presLayoutVars>
      </dgm:prSet>
      <dgm:spPr/>
    </dgm:pt>
  </dgm:ptLst>
  <dgm:cxnLst>
    <dgm:cxn modelId="{5B2D4C01-82D9-C240-BC30-3A67B123AEF6}" srcId="{B6AC4EBB-1CBB-8D4C-9069-28A55AD96FD3}" destId="{B2079267-1991-EC40-B18E-8C546234BD62}" srcOrd="0" destOrd="0" parTransId="{9FAC8D7A-63C5-E745-829C-F0C1DE6E15A8}" sibTransId="{88F803ED-B9C5-5F4B-AC03-EC4E59EFC88A}"/>
    <dgm:cxn modelId="{5B781203-67F8-8E42-ADD6-06D705EF9ADF}" srcId="{53138C4E-11F7-5945-A51C-6AE68CF2E0DE}" destId="{0AE60927-36AF-8B4D-A03F-C687D146FF75}" srcOrd="0" destOrd="0" parTransId="{AF2192F8-6811-E14A-83B1-D6BB367741EB}" sibTransId="{58A7E7A1-0037-5D44-959D-AE4E70AAFB8D}"/>
    <dgm:cxn modelId="{BF460409-7AD8-0A4F-8C18-782E24AC9CEF}" srcId="{0AE60927-36AF-8B4D-A03F-C687D146FF75}" destId="{E7CD7044-9267-9447-B3E6-D2B313210DAB}" srcOrd="0" destOrd="0" parTransId="{7F941E8D-75BF-584A-ABE0-C8C36D326766}" sibTransId="{EA3BFAF7-E7AF-F44A-8670-E6AEE4B7F90F}"/>
    <dgm:cxn modelId="{F6DDD922-0C22-E540-AB6E-EC64600A2260}" type="presOf" srcId="{E7CD7044-9267-9447-B3E6-D2B313210DAB}" destId="{3843D6BE-60FC-E846-A366-866B834D306E}" srcOrd="0" destOrd="0" presId="urn:microsoft.com/office/officeart/2005/8/layout/vList5"/>
    <dgm:cxn modelId="{410A1D72-54D7-4547-BEE4-0FA9D58BCFA6}" type="presOf" srcId="{B6AC4EBB-1CBB-8D4C-9069-28A55AD96FD3}" destId="{5DC3188D-ED09-8B4A-81E5-9EA7FDD67106}" srcOrd="0" destOrd="0" presId="urn:microsoft.com/office/officeart/2005/8/layout/vList5"/>
    <dgm:cxn modelId="{BDA3ED8D-9BAC-0241-B9E2-F1F2B90608B0}" srcId="{53138C4E-11F7-5945-A51C-6AE68CF2E0DE}" destId="{B6AC4EBB-1CBB-8D4C-9069-28A55AD96FD3}" srcOrd="1" destOrd="0" parTransId="{2E49D0DA-8675-C04F-B2AA-544F875A5A85}" sibTransId="{7B163D1D-971B-2643-9D30-CA36058C51BC}"/>
    <dgm:cxn modelId="{51CCF5A3-E55E-2440-9249-B70EB5ABE6D7}" type="presOf" srcId="{B2079267-1991-EC40-B18E-8C546234BD62}" destId="{9DE53D71-45D5-C84E-BCB1-A18725915503}" srcOrd="0" destOrd="0" presId="urn:microsoft.com/office/officeart/2005/8/layout/vList5"/>
    <dgm:cxn modelId="{78DB22C9-B910-2844-8E8B-0862824BEB47}" type="presOf" srcId="{53138C4E-11F7-5945-A51C-6AE68CF2E0DE}" destId="{78182FDF-D2A9-1346-9F5C-472049C1EF17}" srcOrd="0" destOrd="0" presId="urn:microsoft.com/office/officeart/2005/8/layout/vList5"/>
    <dgm:cxn modelId="{C4AD25F0-D1CE-F746-B72F-BE0346583BE5}" type="presOf" srcId="{0AE60927-36AF-8B4D-A03F-C687D146FF75}" destId="{C31BFC0C-9841-B049-A1D7-EE4AC08A0DD0}" srcOrd="0" destOrd="0" presId="urn:microsoft.com/office/officeart/2005/8/layout/vList5"/>
    <dgm:cxn modelId="{20FB9A10-0D2B-2444-BFF3-897B95D38FC8}" type="presParOf" srcId="{78182FDF-D2A9-1346-9F5C-472049C1EF17}" destId="{2342981E-A21D-DF4E-8A2A-61DA890F1831}" srcOrd="0" destOrd="0" presId="urn:microsoft.com/office/officeart/2005/8/layout/vList5"/>
    <dgm:cxn modelId="{DF4ABBF6-5364-C344-9CC3-77AEE5B17FBD}" type="presParOf" srcId="{2342981E-A21D-DF4E-8A2A-61DA890F1831}" destId="{C31BFC0C-9841-B049-A1D7-EE4AC08A0DD0}" srcOrd="0" destOrd="0" presId="urn:microsoft.com/office/officeart/2005/8/layout/vList5"/>
    <dgm:cxn modelId="{E225F010-AD93-4241-8E19-BF37FCEC49AF}" type="presParOf" srcId="{2342981E-A21D-DF4E-8A2A-61DA890F1831}" destId="{3843D6BE-60FC-E846-A366-866B834D306E}" srcOrd="1" destOrd="0" presId="urn:microsoft.com/office/officeart/2005/8/layout/vList5"/>
    <dgm:cxn modelId="{2F977E1A-332E-EC44-9879-0CCEC5CD7A0B}" type="presParOf" srcId="{78182FDF-D2A9-1346-9F5C-472049C1EF17}" destId="{65501E71-1B1E-3A4E-AA3A-E419A42E086F}" srcOrd="1" destOrd="0" presId="urn:microsoft.com/office/officeart/2005/8/layout/vList5"/>
    <dgm:cxn modelId="{B1A0E05D-045C-D843-95BF-872D7FE510A2}" type="presParOf" srcId="{78182FDF-D2A9-1346-9F5C-472049C1EF17}" destId="{98B860F2-7857-AA4F-BAA1-EDC0B07D3EAA}" srcOrd="2" destOrd="0" presId="urn:microsoft.com/office/officeart/2005/8/layout/vList5"/>
    <dgm:cxn modelId="{A6A5066C-F2E1-DA4F-BF83-0E76F151BF33}" type="presParOf" srcId="{98B860F2-7857-AA4F-BAA1-EDC0B07D3EAA}" destId="{5DC3188D-ED09-8B4A-81E5-9EA7FDD67106}" srcOrd="0" destOrd="0" presId="urn:microsoft.com/office/officeart/2005/8/layout/vList5"/>
    <dgm:cxn modelId="{FD0002D2-CC48-5945-ADBB-8F8E07ECFAC6}" type="presParOf" srcId="{98B860F2-7857-AA4F-BAA1-EDC0B07D3EAA}" destId="{9DE53D71-45D5-C84E-BCB1-A18725915503}"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138C4E-11F7-5945-A51C-6AE68CF2E0DE}" type="doc">
      <dgm:prSet loTypeId="urn:microsoft.com/office/officeart/2005/8/layout/vList5" loCatId="list" qsTypeId="urn:microsoft.com/office/officeart/2005/8/quickstyle/simple5" qsCatId="simple" csTypeId="urn:microsoft.com/office/officeart/2005/8/colors/colorful4" csCatId="colorful" phldr="1"/>
      <dgm:spPr/>
      <dgm:t>
        <a:bodyPr/>
        <a:lstStyle/>
        <a:p>
          <a:endParaRPr lang="en-GB"/>
        </a:p>
      </dgm:t>
    </dgm:pt>
    <dgm:pt modelId="{DD88AEF8-F479-334B-8DB6-A5C1FD1FC1D5}">
      <dgm:prSet phldrT="[Text]"/>
      <dgm:spPr/>
      <dgm:t>
        <a:bodyPr/>
        <a:lstStyle/>
        <a:p>
          <a:r>
            <a:rPr lang="en-GB" dirty="0"/>
            <a:t>depth</a:t>
          </a:r>
        </a:p>
      </dgm:t>
    </dgm:pt>
    <dgm:pt modelId="{256A7617-5529-6E42-B4A8-31C768E036BB}" type="parTrans" cxnId="{81581D20-B523-EC47-84B4-D6D8D3733E09}">
      <dgm:prSet/>
      <dgm:spPr/>
      <dgm:t>
        <a:bodyPr/>
        <a:lstStyle/>
        <a:p>
          <a:endParaRPr lang="en-GB"/>
        </a:p>
      </dgm:t>
    </dgm:pt>
    <dgm:pt modelId="{96FC006F-2383-454E-A38B-246B8DCDB832}" type="sibTrans" cxnId="{81581D20-B523-EC47-84B4-D6D8D3733E09}">
      <dgm:prSet/>
      <dgm:spPr/>
      <dgm:t>
        <a:bodyPr/>
        <a:lstStyle/>
        <a:p>
          <a:endParaRPr lang="en-GB"/>
        </a:p>
      </dgm:t>
    </dgm:pt>
    <dgm:pt modelId="{45354313-B404-0C49-A912-F1D8F33FF9EC}">
      <dgm:prSet phldrT="[Text]" custT="1"/>
      <dgm:spPr/>
      <dgm:t>
        <a:bodyPr/>
        <a:lstStyle/>
        <a:p>
          <a:r>
            <a:rPr lang="en-GB" sz="1600" dirty="0"/>
            <a:t>Measures the distance beneath mean sea-level</a:t>
          </a:r>
        </a:p>
      </dgm:t>
    </dgm:pt>
    <dgm:pt modelId="{EB372717-C828-EC43-BBBB-9A01EFC6042C}" type="parTrans" cxnId="{19E6D738-CC16-C14A-BE49-9421B3F6E46B}">
      <dgm:prSet/>
      <dgm:spPr/>
      <dgm:t>
        <a:bodyPr/>
        <a:lstStyle/>
        <a:p>
          <a:endParaRPr lang="en-GB"/>
        </a:p>
      </dgm:t>
    </dgm:pt>
    <dgm:pt modelId="{FE6FD342-3273-694F-A856-E1DA6694A135}" type="sibTrans" cxnId="{19E6D738-CC16-C14A-BE49-9421B3F6E46B}">
      <dgm:prSet/>
      <dgm:spPr/>
      <dgm:t>
        <a:bodyPr/>
        <a:lstStyle/>
        <a:p>
          <a:endParaRPr lang="en-GB"/>
        </a:p>
      </dgm:t>
    </dgm:pt>
    <dgm:pt modelId="{F0106E0C-509E-0242-84CB-763593E7546A}">
      <dgm:prSet phldrT="[Text]" custT="1"/>
      <dgm:spPr/>
      <dgm:t>
        <a:bodyPr/>
        <a:lstStyle/>
        <a:p>
          <a:r>
            <a:rPr lang="en-GB" sz="1600" dirty="0"/>
            <a:t>Usually in Kilometres</a:t>
          </a:r>
        </a:p>
      </dgm:t>
    </dgm:pt>
    <dgm:pt modelId="{5B5977C6-EE07-0143-9B65-0C79C0A464F5}" type="parTrans" cxnId="{AE66140E-5D6D-A645-8FB9-283665F246E0}">
      <dgm:prSet/>
      <dgm:spPr/>
      <dgm:t>
        <a:bodyPr/>
        <a:lstStyle/>
        <a:p>
          <a:endParaRPr lang="en-GB"/>
        </a:p>
      </dgm:t>
    </dgm:pt>
    <dgm:pt modelId="{3A45EFB4-7F45-5642-9BB9-7CE5476F3F44}" type="sibTrans" cxnId="{AE66140E-5D6D-A645-8FB9-283665F246E0}">
      <dgm:prSet/>
      <dgm:spPr/>
      <dgm:t>
        <a:bodyPr/>
        <a:lstStyle/>
        <a:p>
          <a:endParaRPr lang="en-GB"/>
        </a:p>
      </dgm:t>
    </dgm:pt>
    <dgm:pt modelId="{0AE60927-36AF-8B4D-A03F-C687D146FF75}">
      <dgm:prSet phldrT="[Text]"/>
      <dgm:spPr/>
      <dgm:t>
        <a:bodyPr/>
        <a:lstStyle/>
        <a:p>
          <a:r>
            <a:rPr lang="en-GB" dirty="0"/>
            <a:t>magnitude</a:t>
          </a:r>
        </a:p>
      </dgm:t>
    </dgm:pt>
    <dgm:pt modelId="{AF2192F8-6811-E14A-83B1-D6BB367741EB}" type="parTrans" cxnId="{5B781203-67F8-8E42-ADD6-06D705EF9ADF}">
      <dgm:prSet/>
      <dgm:spPr/>
      <dgm:t>
        <a:bodyPr/>
        <a:lstStyle/>
        <a:p>
          <a:endParaRPr lang="en-GB"/>
        </a:p>
      </dgm:t>
    </dgm:pt>
    <dgm:pt modelId="{58A7E7A1-0037-5D44-959D-AE4E70AAFB8D}" type="sibTrans" cxnId="{5B781203-67F8-8E42-ADD6-06D705EF9ADF}">
      <dgm:prSet/>
      <dgm:spPr/>
      <dgm:t>
        <a:bodyPr/>
        <a:lstStyle/>
        <a:p>
          <a:endParaRPr lang="en-GB"/>
        </a:p>
      </dgm:t>
    </dgm:pt>
    <dgm:pt modelId="{E7CD7044-9267-9447-B3E6-D2B313210DAB}">
      <dgm:prSet phldrT="[Text]" custT="1"/>
      <dgm:spPr/>
      <dgm:t>
        <a:bodyPr/>
        <a:lstStyle/>
        <a:p>
          <a:r>
            <a:rPr lang="en-GB" sz="1600" dirty="0"/>
            <a:t>The earthquakes size or strength as a measure of seismic waves (the degree of shaking)</a:t>
          </a:r>
        </a:p>
      </dgm:t>
    </dgm:pt>
    <dgm:pt modelId="{7F941E8D-75BF-584A-ABE0-C8C36D326766}" type="parTrans" cxnId="{BF460409-7AD8-0A4F-8C18-782E24AC9CEF}">
      <dgm:prSet/>
      <dgm:spPr/>
      <dgm:t>
        <a:bodyPr/>
        <a:lstStyle/>
        <a:p>
          <a:endParaRPr lang="en-GB"/>
        </a:p>
      </dgm:t>
    </dgm:pt>
    <dgm:pt modelId="{EA3BFAF7-E7AF-F44A-8670-E6AEE4B7F90F}" type="sibTrans" cxnId="{BF460409-7AD8-0A4F-8C18-782E24AC9CEF}">
      <dgm:prSet/>
      <dgm:spPr/>
      <dgm:t>
        <a:bodyPr/>
        <a:lstStyle/>
        <a:p>
          <a:endParaRPr lang="en-GB"/>
        </a:p>
      </dgm:t>
    </dgm:pt>
    <dgm:pt modelId="{78182FDF-D2A9-1346-9F5C-472049C1EF17}" type="pres">
      <dgm:prSet presAssocID="{53138C4E-11F7-5945-A51C-6AE68CF2E0DE}" presName="Name0" presStyleCnt="0">
        <dgm:presLayoutVars>
          <dgm:dir/>
          <dgm:animLvl val="lvl"/>
          <dgm:resizeHandles val="exact"/>
        </dgm:presLayoutVars>
      </dgm:prSet>
      <dgm:spPr/>
    </dgm:pt>
    <dgm:pt modelId="{0A33218B-0C37-6647-B1DA-02BDFEB10EC3}" type="pres">
      <dgm:prSet presAssocID="{DD88AEF8-F479-334B-8DB6-A5C1FD1FC1D5}" presName="linNode" presStyleCnt="0"/>
      <dgm:spPr/>
    </dgm:pt>
    <dgm:pt modelId="{7A9134E8-095E-A344-B4CC-49FCA21F48C3}" type="pres">
      <dgm:prSet presAssocID="{DD88AEF8-F479-334B-8DB6-A5C1FD1FC1D5}" presName="parentText" presStyleLbl="node1" presStyleIdx="0" presStyleCnt="2" custScaleX="68219" custScaleY="100047" custLinFactNeighborX="66" custLinFactNeighborY="-128">
        <dgm:presLayoutVars>
          <dgm:chMax val="1"/>
          <dgm:bulletEnabled val="1"/>
        </dgm:presLayoutVars>
      </dgm:prSet>
      <dgm:spPr/>
    </dgm:pt>
    <dgm:pt modelId="{862DC842-DD5B-EA47-8CDB-98F131D18B25}" type="pres">
      <dgm:prSet presAssocID="{DD88AEF8-F479-334B-8DB6-A5C1FD1FC1D5}" presName="descendantText" presStyleLbl="alignAccFollowNode1" presStyleIdx="0" presStyleCnt="2" custLinFactNeighborY="1657">
        <dgm:presLayoutVars>
          <dgm:bulletEnabled val="1"/>
        </dgm:presLayoutVars>
      </dgm:prSet>
      <dgm:spPr/>
    </dgm:pt>
    <dgm:pt modelId="{565542FC-909E-074B-9265-900228F8353B}" type="pres">
      <dgm:prSet presAssocID="{96FC006F-2383-454E-A38B-246B8DCDB832}" presName="sp" presStyleCnt="0"/>
      <dgm:spPr/>
    </dgm:pt>
    <dgm:pt modelId="{2342981E-A21D-DF4E-8A2A-61DA890F1831}" type="pres">
      <dgm:prSet presAssocID="{0AE60927-36AF-8B4D-A03F-C687D146FF75}" presName="linNode" presStyleCnt="0"/>
      <dgm:spPr/>
    </dgm:pt>
    <dgm:pt modelId="{C31BFC0C-9841-B049-A1D7-EE4AC08A0DD0}" type="pres">
      <dgm:prSet presAssocID="{0AE60927-36AF-8B4D-A03F-C687D146FF75}" presName="parentText" presStyleLbl="node1" presStyleIdx="1" presStyleCnt="2" custScaleX="68219">
        <dgm:presLayoutVars>
          <dgm:chMax val="1"/>
          <dgm:bulletEnabled val="1"/>
        </dgm:presLayoutVars>
      </dgm:prSet>
      <dgm:spPr/>
    </dgm:pt>
    <dgm:pt modelId="{3843D6BE-60FC-E846-A366-866B834D306E}" type="pres">
      <dgm:prSet presAssocID="{0AE60927-36AF-8B4D-A03F-C687D146FF75}" presName="descendantText" presStyleLbl="alignAccFollowNode1" presStyleIdx="1" presStyleCnt="2">
        <dgm:presLayoutVars>
          <dgm:bulletEnabled val="1"/>
        </dgm:presLayoutVars>
      </dgm:prSet>
      <dgm:spPr/>
    </dgm:pt>
  </dgm:ptLst>
  <dgm:cxnLst>
    <dgm:cxn modelId="{5B781203-67F8-8E42-ADD6-06D705EF9ADF}" srcId="{53138C4E-11F7-5945-A51C-6AE68CF2E0DE}" destId="{0AE60927-36AF-8B4D-A03F-C687D146FF75}" srcOrd="1" destOrd="0" parTransId="{AF2192F8-6811-E14A-83B1-D6BB367741EB}" sibTransId="{58A7E7A1-0037-5D44-959D-AE4E70AAFB8D}"/>
    <dgm:cxn modelId="{BF460409-7AD8-0A4F-8C18-782E24AC9CEF}" srcId="{0AE60927-36AF-8B4D-A03F-C687D146FF75}" destId="{E7CD7044-9267-9447-B3E6-D2B313210DAB}" srcOrd="0" destOrd="0" parTransId="{7F941E8D-75BF-584A-ABE0-C8C36D326766}" sibTransId="{EA3BFAF7-E7AF-F44A-8670-E6AEE4B7F90F}"/>
    <dgm:cxn modelId="{AE66140E-5D6D-A645-8FB9-283665F246E0}" srcId="{DD88AEF8-F479-334B-8DB6-A5C1FD1FC1D5}" destId="{F0106E0C-509E-0242-84CB-763593E7546A}" srcOrd="1" destOrd="0" parTransId="{5B5977C6-EE07-0143-9B65-0C79C0A464F5}" sibTransId="{3A45EFB4-7F45-5642-9BB9-7CE5476F3F44}"/>
    <dgm:cxn modelId="{5782E214-4115-674E-AE66-F0CB84BA573F}" type="presOf" srcId="{45354313-B404-0C49-A912-F1D8F33FF9EC}" destId="{862DC842-DD5B-EA47-8CDB-98F131D18B25}" srcOrd="0" destOrd="0" presId="urn:microsoft.com/office/officeart/2005/8/layout/vList5"/>
    <dgm:cxn modelId="{81581D20-B523-EC47-84B4-D6D8D3733E09}" srcId="{53138C4E-11F7-5945-A51C-6AE68CF2E0DE}" destId="{DD88AEF8-F479-334B-8DB6-A5C1FD1FC1D5}" srcOrd="0" destOrd="0" parTransId="{256A7617-5529-6E42-B4A8-31C768E036BB}" sibTransId="{96FC006F-2383-454E-A38B-246B8DCDB832}"/>
    <dgm:cxn modelId="{F6DDD922-0C22-E540-AB6E-EC64600A2260}" type="presOf" srcId="{E7CD7044-9267-9447-B3E6-D2B313210DAB}" destId="{3843D6BE-60FC-E846-A366-866B834D306E}" srcOrd="0" destOrd="0" presId="urn:microsoft.com/office/officeart/2005/8/layout/vList5"/>
    <dgm:cxn modelId="{19E6D738-CC16-C14A-BE49-9421B3F6E46B}" srcId="{DD88AEF8-F479-334B-8DB6-A5C1FD1FC1D5}" destId="{45354313-B404-0C49-A912-F1D8F33FF9EC}" srcOrd="0" destOrd="0" parTransId="{EB372717-C828-EC43-BBBB-9A01EFC6042C}" sibTransId="{FE6FD342-3273-694F-A856-E1DA6694A135}"/>
    <dgm:cxn modelId="{78DB22C9-B910-2844-8E8B-0862824BEB47}" type="presOf" srcId="{53138C4E-11F7-5945-A51C-6AE68CF2E0DE}" destId="{78182FDF-D2A9-1346-9F5C-472049C1EF17}" srcOrd="0" destOrd="0" presId="urn:microsoft.com/office/officeart/2005/8/layout/vList5"/>
    <dgm:cxn modelId="{08F14FCA-F7A2-CC42-A4B1-85E180589F85}" type="presOf" srcId="{DD88AEF8-F479-334B-8DB6-A5C1FD1FC1D5}" destId="{7A9134E8-095E-A344-B4CC-49FCA21F48C3}" srcOrd="0" destOrd="0" presId="urn:microsoft.com/office/officeart/2005/8/layout/vList5"/>
    <dgm:cxn modelId="{276036D0-B4A2-E54A-95B7-F630C8F242C2}" type="presOf" srcId="{F0106E0C-509E-0242-84CB-763593E7546A}" destId="{862DC842-DD5B-EA47-8CDB-98F131D18B25}" srcOrd="0" destOrd="1" presId="urn:microsoft.com/office/officeart/2005/8/layout/vList5"/>
    <dgm:cxn modelId="{C4AD25F0-D1CE-F746-B72F-BE0346583BE5}" type="presOf" srcId="{0AE60927-36AF-8B4D-A03F-C687D146FF75}" destId="{C31BFC0C-9841-B049-A1D7-EE4AC08A0DD0}" srcOrd="0" destOrd="0" presId="urn:microsoft.com/office/officeart/2005/8/layout/vList5"/>
    <dgm:cxn modelId="{05678C4F-182F-4643-9404-3336520769CE}" type="presParOf" srcId="{78182FDF-D2A9-1346-9F5C-472049C1EF17}" destId="{0A33218B-0C37-6647-B1DA-02BDFEB10EC3}" srcOrd="0" destOrd="0" presId="urn:microsoft.com/office/officeart/2005/8/layout/vList5"/>
    <dgm:cxn modelId="{F9CEAB5A-CB1D-984D-B683-1C2B244F57F2}" type="presParOf" srcId="{0A33218B-0C37-6647-B1DA-02BDFEB10EC3}" destId="{7A9134E8-095E-A344-B4CC-49FCA21F48C3}" srcOrd="0" destOrd="0" presId="urn:microsoft.com/office/officeart/2005/8/layout/vList5"/>
    <dgm:cxn modelId="{6E8B061C-0A90-8748-A9CC-2283114309FB}" type="presParOf" srcId="{0A33218B-0C37-6647-B1DA-02BDFEB10EC3}" destId="{862DC842-DD5B-EA47-8CDB-98F131D18B25}" srcOrd="1" destOrd="0" presId="urn:microsoft.com/office/officeart/2005/8/layout/vList5"/>
    <dgm:cxn modelId="{BE687BCE-8837-A14D-B4FA-F7470A9AA2B1}" type="presParOf" srcId="{78182FDF-D2A9-1346-9F5C-472049C1EF17}" destId="{565542FC-909E-074B-9265-900228F8353B}" srcOrd="1" destOrd="0" presId="urn:microsoft.com/office/officeart/2005/8/layout/vList5"/>
    <dgm:cxn modelId="{20FB9A10-0D2B-2444-BFF3-897B95D38FC8}" type="presParOf" srcId="{78182FDF-D2A9-1346-9F5C-472049C1EF17}" destId="{2342981E-A21D-DF4E-8A2A-61DA890F1831}" srcOrd="2" destOrd="0" presId="urn:microsoft.com/office/officeart/2005/8/layout/vList5"/>
    <dgm:cxn modelId="{DF4ABBF6-5364-C344-9CC3-77AEE5B17FBD}" type="presParOf" srcId="{2342981E-A21D-DF4E-8A2A-61DA890F1831}" destId="{C31BFC0C-9841-B049-A1D7-EE4AC08A0DD0}" srcOrd="0" destOrd="0" presId="urn:microsoft.com/office/officeart/2005/8/layout/vList5"/>
    <dgm:cxn modelId="{E225F010-AD93-4241-8E19-BF37FCEC49AF}" type="presParOf" srcId="{2342981E-A21D-DF4E-8A2A-61DA890F1831}" destId="{3843D6BE-60FC-E846-A366-866B834D306E}"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3D6BE-60FC-E846-A366-866B834D306E}">
      <dsp:nvSpPr>
        <dsp:cNvPr id="0" name=""/>
        <dsp:cNvSpPr/>
      </dsp:nvSpPr>
      <dsp:spPr>
        <a:xfrm rot="5400000">
          <a:off x="4603632" y="-1959904"/>
          <a:ext cx="1084949" cy="5276063"/>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Distance on the surface of the Earth measured in degrees north and south of the equator</a:t>
          </a:r>
        </a:p>
      </dsp:txBody>
      <dsp:txXfrm rot="-5400000">
        <a:off x="2508076" y="188615"/>
        <a:ext cx="5223100" cy="979023"/>
      </dsp:txXfrm>
    </dsp:sp>
    <dsp:sp modelId="{C31BFC0C-9841-B049-A1D7-EE4AC08A0DD0}">
      <dsp:nvSpPr>
        <dsp:cNvPr id="0" name=""/>
        <dsp:cNvSpPr/>
      </dsp:nvSpPr>
      <dsp:spPr>
        <a:xfrm>
          <a:off x="459709" y="33"/>
          <a:ext cx="2048365" cy="1356186"/>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kern="1200" dirty="0"/>
            <a:t>latitude</a:t>
          </a:r>
        </a:p>
      </dsp:txBody>
      <dsp:txXfrm>
        <a:off x="525913" y="66237"/>
        <a:ext cx="1915957" cy="1223778"/>
      </dsp:txXfrm>
    </dsp:sp>
    <dsp:sp modelId="{9DE53D71-45D5-C84E-BCB1-A18725915503}">
      <dsp:nvSpPr>
        <dsp:cNvPr id="0" name=""/>
        <dsp:cNvSpPr/>
      </dsp:nvSpPr>
      <dsp:spPr>
        <a:xfrm rot="5400000">
          <a:off x="4603632" y="-535908"/>
          <a:ext cx="1084949" cy="5276063"/>
        </a:xfrm>
        <a:prstGeom prst="round2Same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Distance on the surface of the Earth measured in degrees east and west of the prime meridian (Greenwich)</a:t>
          </a:r>
        </a:p>
      </dsp:txBody>
      <dsp:txXfrm rot="-5400000">
        <a:off x="2508076" y="1612611"/>
        <a:ext cx="5223100" cy="979023"/>
      </dsp:txXfrm>
    </dsp:sp>
    <dsp:sp modelId="{5DC3188D-ED09-8B4A-81E5-9EA7FDD67106}">
      <dsp:nvSpPr>
        <dsp:cNvPr id="0" name=""/>
        <dsp:cNvSpPr/>
      </dsp:nvSpPr>
      <dsp:spPr>
        <a:xfrm>
          <a:off x="459709" y="1424030"/>
          <a:ext cx="2048365" cy="13561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GB" sz="3500" kern="1200" dirty="0"/>
            <a:t>longitude</a:t>
          </a:r>
        </a:p>
      </dsp:txBody>
      <dsp:txXfrm>
        <a:off x="525913" y="1490234"/>
        <a:ext cx="1915957" cy="12237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2DC842-DD5B-EA47-8CDB-98F131D18B25}">
      <dsp:nvSpPr>
        <dsp:cNvPr id="0" name=""/>
        <dsp:cNvSpPr/>
      </dsp:nvSpPr>
      <dsp:spPr>
        <a:xfrm rot="5400000">
          <a:off x="4583187" y="-1936082"/>
          <a:ext cx="1083863" cy="5265763"/>
        </a:xfrm>
        <a:prstGeom prst="round2Same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Measures the distance beneath mean sea-level</a:t>
          </a:r>
        </a:p>
        <a:p>
          <a:pPr marL="171450" lvl="1" indent="-171450" algn="l" defTabSz="711200">
            <a:lnSpc>
              <a:spcPct val="90000"/>
            </a:lnSpc>
            <a:spcBef>
              <a:spcPct val="0"/>
            </a:spcBef>
            <a:spcAft>
              <a:spcPct val="15000"/>
            </a:spcAft>
            <a:buChar char="•"/>
          </a:pPr>
          <a:r>
            <a:rPr lang="en-GB" sz="1600" kern="1200" dirty="0"/>
            <a:t>Usually in Kilometres</a:t>
          </a:r>
        </a:p>
      </dsp:txBody>
      <dsp:txXfrm rot="-5400000">
        <a:off x="2492237" y="207778"/>
        <a:ext cx="5212853" cy="978043"/>
      </dsp:txXfrm>
    </dsp:sp>
    <dsp:sp modelId="{7A9134E8-095E-A344-B4CC-49FCA21F48C3}">
      <dsp:nvSpPr>
        <dsp:cNvPr id="0" name=""/>
        <dsp:cNvSpPr/>
      </dsp:nvSpPr>
      <dsp:spPr>
        <a:xfrm>
          <a:off x="475071" y="0"/>
          <a:ext cx="2020641" cy="1355466"/>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depth</a:t>
          </a:r>
        </a:p>
      </dsp:txBody>
      <dsp:txXfrm>
        <a:off x="541239" y="66168"/>
        <a:ext cx="1888305" cy="1223130"/>
      </dsp:txXfrm>
    </dsp:sp>
    <dsp:sp modelId="{3843D6BE-60FC-E846-A366-866B834D306E}">
      <dsp:nvSpPr>
        <dsp:cNvPr id="0" name=""/>
        <dsp:cNvSpPr/>
      </dsp:nvSpPr>
      <dsp:spPr>
        <a:xfrm rot="5400000">
          <a:off x="4592289" y="-536302"/>
          <a:ext cx="1083863" cy="5276063"/>
        </a:xfrm>
        <a:prstGeom prst="round2SameRect">
          <a:avLst/>
        </a:prstGeom>
        <a:solidFill>
          <a:schemeClr val="accent4">
            <a:tint val="40000"/>
            <a:alpha val="90000"/>
            <a:hueOff val="2229923"/>
            <a:satOff val="-9964"/>
            <a:lumOff val="-4290"/>
            <a:alphaOff val="0"/>
          </a:schemeClr>
        </a:solidFill>
        <a:ln w="6350" cap="flat" cmpd="sng" algn="ctr">
          <a:solidFill>
            <a:schemeClr val="accent4">
              <a:tint val="40000"/>
              <a:alpha val="90000"/>
              <a:hueOff val="2229923"/>
              <a:satOff val="-9964"/>
              <a:lumOff val="-429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t>The earthquakes size or strength as a measure of seismic waves (the degree of shaking)</a:t>
          </a:r>
        </a:p>
      </dsp:txBody>
      <dsp:txXfrm rot="-5400000">
        <a:off x="2496189" y="1612708"/>
        <a:ext cx="5223153" cy="978043"/>
      </dsp:txXfrm>
    </dsp:sp>
    <dsp:sp modelId="{C31BFC0C-9841-B049-A1D7-EE4AC08A0DD0}">
      <dsp:nvSpPr>
        <dsp:cNvPr id="0" name=""/>
        <dsp:cNvSpPr/>
      </dsp:nvSpPr>
      <dsp:spPr>
        <a:xfrm>
          <a:off x="471595" y="1424314"/>
          <a:ext cx="2024593" cy="1354829"/>
        </a:xfrm>
        <a:prstGeom prst="roundRect">
          <a:avLst/>
        </a:prstGeom>
        <a:gradFill rotWithShape="0">
          <a:gsLst>
            <a:gs pos="0">
              <a:schemeClr val="accent4">
                <a:hueOff val="2076520"/>
                <a:satOff val="-5490"/>
                <a:lumOff val="-24510"/>
                <a:alphaOff val="0"/>
                <a:satMod val="103000"/>
                <a:lumMod val="102000"/>
                <a:tint val="94000"/>
              </a:schemeClr>
            </a:gs>
            <a:gs pos="50000">
              <a:schemeClr val="accent4">
                <a:hueOff val="2076520"/>
                <a:satOff val="-5490"/>
                <a:lumOff val="-24510"/>
                <a:alphaOff val="0"/>
                <a:satMod val="110000"/>
                <a:lumMod val="100000"/>
                <a:shade val="100000"/>
              </a:schemeClr>
            </a:gs>
            <a:gs pos="100000">
              <a:schemeClr val="accent4">
                <a:hueOff val="2076520"/>
                <a:satOff val="-5490"/>
                <a:lumOff val="-2451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GB" sz="3100" kern="1200" dirty="0"/>
            <a:t>magnitude</a:t>
          </a:r>
        </a:p>
      </dsp:txBody>
      <dsp:txXfrm>
        <a:off x="537732" y="1490451"/>
        <a:ext cx="1892319" cy="122255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FD913024-4032-4B4F-8680-09D5E08EDB6E}" type="datetimeFigureOut">
              <a:rPr lang="en-GB" smtClean="0"/>
              <a:t>10/11/2023</a:t>
            </a:fld>
            <a:endParaRPr lang="en-GB"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49E357A0-8177-46BC-BFCE-19D99E3453CC}" type="slidenum">
              <a:rPr lang="en-GB" smtClean="0"/>
              <a:t>‹#›</a:t>
            </a:fld>
            <a:endParaRPr lang="en-GB"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n-GB"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n-GB" sz="1200"/>
            </a:lvl1pPr>
          </a:lstStyle>
          <a:p>
            <a:pPr rtl="0"/>
            <a:fld id="{F2AE225E-43E0-7047-8ADB-DD9EBB41B4D0}" type="datetimeFigureOut">
              <a:rPr lang="en-GB" noProof="0" smtClean="0"/>
              <a:t>10/11/2023</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n-GB"/>
            </a:defPP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n-GB"/>
            </a:def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n-GB"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n-GB" sz="1200"/>
            </a:lvl1pPr>
          </a:lstStyle>
          <a:p>
            <a:pPr rtl="0"/>
            <a:fld id="{7C366290-4595-5745-A50F-D5EC13BAC604}" type="slidenum">
              <a:rPr lang="en-GB" noProof="0" smtClean="0"/>
              <a:t>‹#›</a:t>
            </a:fld>
            <a:endParaRPr lang="en-GB"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lang="en-GB" sz="1200" kern="1200">
        <a:solidFill>
          <a:schemeClr val="tx1"/>
        </a:solidFill>
        <a:latin typeface="+mn-lt"/>
        <a:ea typeface="+mn-ea"/>
        <a:cs typeface="+mn-cs"/>
      </a:defRPr>
    </a:lvl1pPr>
    <a:lvl2pPr marL="457200" algn="l" defTabSz="914400" rtl="0" eaLnBrk="1" latinLnBrk="0" hangingPunct="1">
      <a:defRPr lang="en-GB" sz="1200" kern="1200">
        <a:solidFill>
          <a:schemeClr val="tx1"/>
        </a:solidFill>
        <a:latin typeface="+mn-lt"/>
        <a:ea typeface="+mn-ea"/>
        <a:cs typeface="+mn-cs"/>
      </a:defRPr>
    </a:lvl2pPr>
    <a:lvl3pPr marL="914400" algn="l" defTabSz="914400" rtl="0" eaLnBrk="1" latinLnBrk="0" hangingPunct="1">
      <a:defRPr lang="en-GB" sz="1200" kern="1200">
        <a:solidFill>
          <a:schemeClr val="tx1"/>
        </a:solidFill>
        <a:latin typeface="+mn-lt"/>
        <a:ea typeface="+mn-ea"/>
        <a:cs typeface="+mn-cs"/>
      </a:defRPr>
    </a:lvl3pPr>
    <a:lvl4pPr marL="1371600" algn="l" defTabSz="914400" rtl="0" eaLnBrk="1" latinLnBrk="0" hangingPunct="1">
      <a:defRPr lang="en-GB" sz="1200" kern="1200">
        <a:solidFill>
          <a:schemeClr val="tx1"/>
        </a:solidFill>
        <a:latin typeface="+mn-lt"/>
        <a:ea typeface="+mn-ea"/>
        <a:cs typeface="+mn-cs"/>
      </a:defRPr>
    </a:lvl4pPr>
    <a:lvl5pPr marL="1828800" algn="l" defTabSz="914400" rtl="0" eaLnBrk="1" latinLnBrk="0" hangingPunct="1">
      <a:defRPr lang="en-GB" sz="1200" kern="1200">
        <a:solidFill>
          <a:schemeClr val="tx1"/>
        </a:solidFill>
        <a:latin typeface="+mn-lt"/>
        <a:ea typeface="+mn-ea"/>
        <a:cs typeface="+mn-cs"/>
      </a:defRPr>
    </a:lvl5pPr>
    <a:lvl6pPr marL="2286000" algn="l" defTabSz="914400" rtl="0" eaLnBrk="1" latinLnBrk="0" hangingPunct="1">
      <a:defRPr lang="en-GB" sz="1200" kern="1200">
        <a:solidFill>
          <a:schemeClr val="tx1"/>
        </a:solidFill>
        <a:latin typeface="+mn-lt"/>
        <a:ea typeface="+mn-ea"/>
        <a:cs typeface="+mn-cs"/>
      </a:defRPr>
    </a:lvl6pPr>
    <a:lvl7pPr marL="2743200" algn="l" defTabSz="914400" rtl="0" eaLnBrk="1" latinLnBrk="0" hangingPunct="1">
      <a:defRPr lang="en-GB" sz="1200" kern="1200">
        <a:solidFill>
          <a:schemeClr val="tx1"/>
        </a:solidFill>
        <a:latin typeface="+mn-lt"/>
        <a:ea typeface="+mn-ea"/>
        <a:cs typeface="+mn-cs"/>
      </a:defRPr>
    </a:lvl7pPr>
    <a:lvl8pPr marL="3200400" algn="l" defTabSz="914400" rtl="0" eaLnBrk="1" latinLnBrk="0" hangingPunct="1">
      <a:defRPr lang="en-GB" sz="1200" kern="1200">
        <a:solidFill>
          <a:schemeClr val="tx1"/>
        </a:solidFill>
        <a:latin typeface="+mn-lt"/>
        <a:ea typeface="+mn-ea"/>
        <a:cs typeface="+mn-cs"/>
      </a:defRPr>
    </a:lvl8pPr>
    <a:lvl9pPr marL="3657600" algn="l" defTabSz="914400" rtl="0" eaLnBrk="1" latinLnBrk="0" hangingPunct="1">
      <a:defRPr lang="en-GB"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a:t>
            </a:fld>
            <a:endParaRPr lang="en-GB"/>
          </a:p>
        </p:txBody>
      </p:sp>
    </p:spTree>
    <p:extLst>
      <p:ext uri="{BB962C8B-B14F-4D97-AF65-F5344CB8AC3E}">
        <p14:creationId xmlns:p14="http://schemas.microsoft.com/office/powerpoint/2010/main" val="314958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same 10 results only</a:t>
            </a:r>
          </a:p>
          <a:p>
            <a:r>
              <a:rPr lang="en-GB" dirty="0"/>
              <a:t>The first pie chart shows that 20% of the 10 earthquakes have magnitudes of 1.05 and another 20% have a magnitudes of 1.5, while the other levels of magnitude only occurred once or 10% each</a:t>
            </a:r>
          </a:p>
          <a:p>
            <a:r>
              <a:rPr lang="en-GB" dirty="0"/>
              <a:t>The second pie chart shows the location of each earthquake is different, no two earthquakes from these 10 results happened in the same location</a:t>
            </a:r>
          </a:p>
          <a:p>
            <a:endParaRPr lang="en-GB" dirty="0"/>
          </a:p>
          <a:p>
            <a:endParaRPr lang="en-GB" dirty="0"/>
          </a:p>
        </p:txBody>
      </p:sp>
      <p:sp>
        <p:nvSpPr>
          <p:cNvPr id="4" name="Slide Number Placeholder 3"/>
          <p:cNvSpPr>
            <a:spLocks noGrp="1"/>
          </p:cNvSpPr>
          <p:nvPr>
            <p:ph type="sldNum" sz="quarter" idx="5"/>
          </p:nvPr>
        </p:nvSpPr>
        <p:spPr/>
        <p:txBody>
          <a:bodyPr/>
          <a:lstStyle/>
          <a:p>
            <a:pPr rtl="0"/>
            <a:fld id="{7C366290-4595-5745-A50F-D5EC13BAC604}" type="slidenum">
              <a:rPr lang="en-GB" smtClean="0"/>
              <a:t>10</a:t>
            </a:fld>
            <a:endParaRPr lang="en-GB"/>
          </a:p>
        </p:txBody>
      </p:sp>
    </p:spTree>
    <p:extLst>
      <p:ext uri="{BB962C8B-B14F-4D97-AF65-F5344CB8AC3E}">
        <p14:creationId xmlns:p14="http://schemas.microsoft.com/office/powerpoint/2010/main" val="129509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11</a:t>
            </a:fld>
            <a:endParaRPr lang="en-GB"/>
          </a:p>
        </p:txBody>
      </p:sp>
    </p:spTree>
    <p:extLst>
      <p:ext uri="{BB962C8B-B14F-4D97-AF65-F5344CB8AC3E}">
        <p14:creationId xmlns:p14="http://schemas.microsoft.com/office/powerpoint/2010/main" val="3106212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12</a:t>
            </a:fld>
            <a:endParaRPr lang="en-GB"/>
          </a:p>
        </p:txBody>
      </p:sp>
    </p:spTree>
    <p:extLst>
      <p:ext uri="{BB962C8B-B14F-4D97-AF65-F5344CB8AC3E}">
        <p14:creationId xmlns:p14="http://schemas.microsoft.com/office/powerpoint/2010/main" val="1720936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13</a:t>
            </a:fld>
            <a:endParaRPr lang="en-GB"/>
          </a:p>
        </p:txBody>
      </p:sp>
    </p:spTree>
    <p:extLst>
      <p:ext uri="{BB962C8B-B14F-4D97-AF65-F5344CB8AC3E}">
        <p14:creationId xmlns:p14="http://schemas.microsoft.com/office/powerpoint/2010/main" val="4198216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14</a:t>
            </a:fld>
            <a:endParaRPr lang="en-GB"/>
          </a:p>
        </p:txBody>
      </p:sp>
    </p:spTree>
    <p:extLst>
      <p:ext uri="{BB962C8B-B14F-4D97-AF65-F5344CB8AC3E}">
        <p14:creationId xmlns:p14="http://schemas.microsoft.com/office/powerpoint/2010/main" val="686952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dirty="0"/>
          </a:p>
        </p:txBody>
      </p:sp>
      <p:sp>
        <p:nvSpPr>
          <p:cNvPr id="4" name="Slide Number Placeholder 3"/>
          <p:cNvSpPr>
            <a:spLocks noGrp="1"/>
          </p:cNvSpPr>
          <p:nvPr>
            <p:ph type="sldNum" sz="quarter" idx="5"/>
          </p:nvPr>
        </p:nvSpPr>
        <p:spPr/>
        <p:txBody>
          <a:bodyPr rtlCol="0"/>
          <a:lstStyle>
            <a:defPPr>
              <a:defRPr lang="en-GB"/>
            </a:defPPr>
          </a:lstStyle>
          <a:p>
            <a:pPr rtl="0"/>
            <a:fld id="{7C366290-4595-5745-A50F-D5EC13BAC604}" type="slidenum">
              <a:rPr lang="en-GB" smtClean="0"/>
              <a:t>15</a:t>
            </a:fld>
            <a:endParaRPr lang="en-GB" dirty="0"/>
          </a:p>
        </p:txBody>
      </p:sp>
    </p:spTree>
    <p:extLst>
      <p:ext uri="{BB962C8B-B14F-4D97-AF65-F5344CB8AC3E}">
        <p14:creationId xmlns:p14="http://schemas.microsoft.com/office/powerpoint/2010/main" val="2399238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endParaRPr lang="en-GB" dirty="0"/>
          </a:p>
        </p:txBody>
      </p:sp>
      <p:sp>
        <p:nvSpPr>
          <p:cNvPr id="4" name="Slide Number Placeholder 3"/>
          <p:cNvSpPr>
            <a:spLocks noGrp="1"/>
          </p:cNvSpPr>
          <p:nvPr>
            <p:ph type="sldNum" sz="quarter" idx="5"/>
          </p:nvPr>
        </p:nvSpPr>
        <p:spPr/>
        <p:txBody>
          <a:bodyPr rtlCol="0"/>
          <a:lstStyle>
            <a:defPPr>
              <a:defRPr lang="en-GB"/>
            </a:defPPr>
          </a:lstStyle>
          <a:p>
            <a:pPr rtl="0"/>
            <a:fld id="{7C366290-4595-5745-A50F-D5EC13BAC604}" type="slidenum">
              <a:rPr lang="en-GB" smtClean="0"/>
              <a:t>16</a:t>
            </a:fld>
            <a:endParaRPr lang="en-GB" dirty="0"/>
          </a:p>
        </p:txBody>
      </p:sp>
    </p:spTree>
    <p:extLst>
      <p:ext uri="{BB962C8B-B14F-4D97-AF65-F5344CB8AC3E}">
        <p14:creationId xmlns:p14="http://schemas.microsoft.com/office/powerpoint/2010/main" val="4116605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17</a:t>
            </a:fld>
            <a:endParaRPr lang="en-GB"/>
          </a:p>
        </p:txBody>
      </p:sp>
    </p:spTree>
    <p:extLst>
      <p:ext uri="{BB962C8B-B14F-4D97-AF65-F5344CB8AC3E}">
        <p14:creationId xmlns:p14="http://schemas.microsoft.com/office/powerpoint/2010/main" val="134061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7C366290-4595-5745-A50F-D5EC13BAC604}" type="slidenum">
              <a:rPr lang="en-GB" smtClean="0"/>
              <a:t>2</a:t>
            </a:fld>
            <a:endParaRPr lang="en-GB"/>
          </a:p>
        </p:txBody>
      </p:sp>
    </p:spTree>
    <p:extLst>
      <p:ext uri="{BB962C8B-B14F-4D97-AF65-F5344CB8AC3E}">
        <p14:creationId xmlns:p14="http://schemas.microsoft.com/office/powerpoint/2010/main" val="1339746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began with importing modules I would be using: </a:t>
            </a:r>
            <a:r>
              <a:rPr lang="en-GB" dirty="0" err="1"/>
              <a:t>numpy</a:t>
            </a:r>
            <a:r>
              <a:rPr lang="en-GB" dirty="0"/>
              <a:t>, matplotlib, pandas and seaborn</a:t>
            </a:r>
          </a:p>
          <a:p>
            <a:r>
              <a:rPr lang="en-GB" dirty="0"/>
              <a:t>I viewed the information within the data here to see there are 9298 entries, the data types are float64 and memory usage is 1.6+ MB</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3</a:t>
            </a:fld>
            <a:endParaRPr lang="en-GB"/>
          </a:p>
        </p:txBody>
      </p:sp>
    </p:spTree>
    <p:extLst>
      <p:ext uri="{BB962C8B-B14F-4D97-AF65-F5344CB8AC3E}">
        <p14:creationId xmlns:p14="http://schemas.microsoft.com/office/powerpoint/2010/main" val="7926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data description on the left</a:t>
            </a:r>
          </a:p>
          <a:p>
            <a:r>
              <a:rPr lang="en-GB" dirty="0"/>
              <a:t>Since it’s a lot of data, I condensed it to show me only the time, latitude, longitude, depth and magnitude, but it was still 9298  rows of data so </a:t>
            </a:r>
          </a:p>
          <a:p>
            <a:r>
              <a:rPr lang="en-GB" dirty="0"/>
              <a:t>I condensed it further to show me only the first 5 results and the last 5 results from the dataset and this is the information I worked with</a:t>
            </a:r>
          </a:p>
          <a:p>
            <a:endParaRPr lang="en-GB" dirty="0"/>
          </a:p>
        </p:txBody>
      </p:sp>
      <p:sp>
        <p:nvSpPr>
          <p:cNvPr id="4" name="Slide Number Placeholder 3"/>
          <p:cNvSpPr>
            <a:spLocks noGrp="1"/>
          </p:cNvSpPr>
          <p:nvPr>
            <p:ph type="sldNum" sz="quarter" idx="5"/>
          </p:nvPr>
        </p:nvSpPr>
        <p:spPr/>
        <p:txBody>
          <a:bodyPr/>
          <a:lstStyle/>
          <a:p>
            <a:pPr rtl="0"/>
            <a:fld id="{7C366290-4595-5745-A50F-D5EC13BAC604}" type="slidenum">
              <a:rPr lang="en-GB" smtClean="0"/>
              <a:t>4</a:t>
            </a:fld>
            <a:endParaRPr lang="en-GB"/>
          </a:p>
        </p:txBody>
      </p:sp>
    </p:spTree>
    <p:extLst>
      <p:ext uri="{BB962C8B-B14F-4D97-AF65-F5344CB8AC3E}">
        <p14:creationId xmlns:p14="http://schemas.microsoft.com/office/powerpoint/2010/main" val="1696641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think about locating an earthquake, we first need to determine the origin time, the coordinates of the hypocentre and the earthquake’s magnitude and size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hypocentre is the point on earth where the earthquake originates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find this we use latitude to measure the distance north and south of the equator and longitude to measure the distance east and west of the prime meridian which is Greenwich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depth measures the distance beneath mean sea-level, the data is usually in kilometres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magnitude describes the earthquakes size in terms of strength of the seismic waves and the degree of shaking that is caused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pPr rtl="0"/>
            <a:fld id="{7C366290-4595-5745-A50F-D5EC13BAC604}" type="slidenum">
              <a:rPr lang="en-GB" smtClean="0"/>
              <a:t>5</a:t>
            </a:fld>
            <a:endParaRPr lang="en-GB"/>
          </a:p>
        </p:txBody>
      </p:sp>
    </p:spTree>
    <p:extLst>
      <p:ext uri="{BB962C8B-B14F-4D97-AF65-F5344CB8AC3E}">
        <p14:creationId xmlns:p14="http://schemas.microsoft.com/office/powerpoint/2010/main" val="13242860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these are the charts I made, I won’t talk about them all, but I’d like to show you them briefly</a:t>
            </a:r>
          </a:p>
          <a:p>
            <a:pPr rtl="0"/>
            <a:endParaRPr lang="en-GB" dirty="0"/>
          </a:p>
        </p:txBody>
      </p:sp>
      <p:sp>
        <p:nvSpPr>
          <p:cNvPr id="4" name="Slide Number Placeholder 3"/>
          <p:cNvSpPr>
            <a:spLocks noGrp="1"/>
          </p:cNvSpPr>
          <p:nvPr>
            <p:ph type="sldNum" sz="quarter" idx="5"/>
          </p:nvPr>
        </p:nvSpPr>
        <p:spPr/>
        <p:txBody>
          <a:bodyPr rtlCol="0"/>
          <a:lstStyle>
            <a:defPPr>
              <a:defRPr lang="en-GB"/>
            </a:defPPr>
          </a:lstStyle>
          <a:p>
            <a:pPr rtl="0"/>
            <a:fld id="{7C366290-4595-5745-A50F-D5EC13BAC604}" type="slidenum">
              <a:rPr lang="en-GB" smtClean="0"/>
              <a:t>6</a:t>
            </a:fld>
            <a:endParaRPr lang="en-GB" dirty="0"/>
          </a:p>
        </p:txBody>
      </p:sp>
    </p:spTree>
    <p:extLst>
      <p:ext uri="{BB962C8B-B14F-4D97-AF65-F5344CB8AC3E}">
        <p14:creationId xmlns:p14="http://schemas.microsoft.com/office/powerpoint/2010/main" val="3277221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too the large size of the data, I have taken a sample of the first 5 results and the last 5 results of the dataset</a:t>
            </a:r>
          </a:p>
          <a:p>
            <a:r>
              <a:rPr lang="en-GB" dirty="0"/>
              <a:t>These bar charts shows us the latitude and longitude according to the time of day by hour and minutes</a:t>
            </a:r>
          </a:p>
          <a:p>
            <a:r>
              <a:rPr lang="en-GB" dirty="0"/>
              <a:t>Each degree of latitude or longitude is 111.1 km on the Earth’s surface and together they can pinpoint the coordinates to determine the location of an earthquake</a:t>
            </a:r>
          </a:p>
        </p:txBody>
      </p:sp>
      <p:sp>
        <p:nvSpPr>
          <p:cNvPr id="4" name="Slide Number Placeholder 3"/>
          <p:cNvSpPr>
            <a:spLocks noGrp="1"/>
          </p:cNvSpPr>
          <p:nvPr>
            <p:ph type="sldNum" sz="quarter" idx="5"/>
          </p:nvPr>
        </p:nvSpPr>
        <p:spPr/>
        <p:txBody>
          <a:bodyPr/>
          <a:lstStyle/>
          <a:p>
            <a:pPr rtl="0"/>
            <a:fld id="{7C366290-4595-5745-A50F-D5EC13BAC604}" type="slidenum">
              <a:rPr lang="en-GB" smtClean="0"/>
              <a:t>7</a:t>
            </a:fld>
            <a:endParaRPr lang="en-GB"/>
          </a:p>
        </p:txBody>
      </p:sp>
    </p:spTree>
    <p:extLst>
      <p:ext uri="{BB962C8B-B14F-4D97-AF65-F5344CB8AC3E}">
        <p14:creationId xmlns:p14="http://schemas.microsoft.com/office/powerpoint/2010/main" val="2516070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first 5 results and the last 5 results of the dataset again</a:t>
            </a:r>
          </a:p>
          <a:p>
            <a:r>
              <a:rPr lang="en-GB" dirty="0"/>
              <a:t>These bar charts shows us the the magnitude and the depth according to the time</a:t>
            </a:r>
          </a:p>
          <a:p>
            <a:r>
              <a:rPr lang="en-GB" dirty="0"/>
              <a:t>The earthquake with the highest magnitude at 2.5 was at 11.40, while it’s depth was low at 6.4 km, meaning the magnitude was strongest when the earthquake was not that far beneath the mean sea-level</a:t>
            </a:r>
          </a:p>
          <a:p>
            <a:endParaRPr lang="en-GB" dirty="0"/>
          </a:p>
        </p:txBody>
      </p:sp>
      <p:sp>
        <p:nvSpPr>
          <p:cNvPr id="4" name="Slide Number Placeholder 3"/>
          <p:cNvSpPr>
            <a:spLocks noGrp="1"/>
          </p:cNvSpPr>
          <p:nvPr>
            <p:ph type="sldNum" sz="quarter" idx="5"/>
          </p:nvPr>
        </p:nvSpPr>
        <p:spPr/>
        <p:txBody>
          <a:bodyPr/>
          <a:lstStyle/>
          <a:p>
            <a:pPr rtl="0"/>
            <a:fld id="{7C366290-4595-5745-A50F-D5EC13BAC604}" type="slidenum">
              <a:rPr lang="en-GB" smtClean="0"/>
              <a:t>8</a:t>
            </a:fld>
            <a:endParaRPr lang="en-GB"/>
          </a:p>
        </p:txBody>
      </p:sp>
    </p:spTree>
    <p:extLst>
      <p:ext uri="{BB962C8B-B14F-4D97-AF65-F5344CB8AC3E}">
        <p14:creationId xmlns:p14="http://schemas.microsoft.com/office/powerpoint/2010/main" val="1248583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defPPr>
              <a:defRPr lang="en-GB"/>
            </a:defPPr>
          </a:lstStyle>
          <a:p>
            <a:pPr rtl="0"/>
            <a:r>
              <a:rPr lang="en-GB" dirty="0"/>
              <a:t>I created this histogram so you can see a collated visualisation of the shape of the data from the previous charts using the latitude, longitude, depth and magnitude of the 10 results</a:t>
            </a:r>
          </a:p>
          <a:p>
            <a:pPr rtl="0"/>
            <a:r>
              <a:rPr lang="en-GB" dirty="0"/>
              <a:t>You can see:</a:t>
            </a:r>
          </a:p>
          <a:p>
            <a:pPr rtl="0"/>
            <a:r>
              <a:rPr lang="en-GB" dirty="0"/>
              <a:t>The latitude has normal distribution</a:t>
            </a:r>
          </a:p>
          <a:p>
            <a:pPr rtl="0"/>
            <a:r>
              <a:rPr lang="en-GB" dirty="0"/>
              <a:t>The longitude is negatively skewed</a:t>
            </a:r>
          </a:p>
          <a:p>
            <a:pPr rtl="0"/>
            <a:r>
              <a:rPr lang="en-GB" dirty="0"/>
              <a:t>The depth is positively skewed</a:t>
            </a:r>
          </a:p>
          <a:p>
            <a:pPr rtl="0"/>
            <a:r>
              <a:rPr lang="en-GB" dirty="0"/>
              <a:t>The magnitude is symmetric bimodal distribution</a:t>
            </a:r>
          </a:p>
        </p:txBody>
      </p:sp>
      <p:sp>
        <p:nvSpPr>
          <p:cNvPr id="4" name="Slide Number Placeholder 3"/>
          <p:cNvSpPr>
            <a:spLocks noGrp="1"/>
          </p:cNvSpPr>
          <p:nvPr>
            <p:ph type="sldNum" sz="quarter" idx="5"/>
          </p:nvPr>
        </p:nvSpPr>
        <p:spPr/>
        <p:txBody>
          <a:bodyPr rtlCol="0"/>
          <a:lstStyle>
            <a:defPPr>
              <a:defRPr lang="en-GB"/>
            </a:defPPr>
          </a:lstStyle>
          <a:p>
            <a:pPr rtl="0"/>
            <a:fld id="{7C366290-4595-5745-A50F-D5EC13BAC604}" type="slidenum">
              <a:rPr lang="en-GB" smtClean="0"/>
              <a:t>9</a:t>
            </a:fld>
            <a:endParaRPr lang="en-GB" dirty="0"/>
          </a:p>
        </p:txBody>
      </p:sp>
    </p:spTree>
    <p:extLst>
      <p:ext uri="{BB962C8B-B14F-4D97-AF65-F5344CB8AC3E}">
        <p14:creationId xmlns:p14="http://schemas.microsoft.com/office/powerpoint/2010/main" val="393680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stStyle>
          <a:p>
            <a:pPr algn="ctr" rtl="0"/>
            <a:endParaRPr lang="en-GB"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rtlCol="0" anchor="b"/>
          <a:lstStyle>
            <a:lvl1pPr algn="ctr">
              <a:defRPr lang="en-GB" sz="6000"/>
            </a:lvl1pPr>
          </a:lstStyle>
          <a:p>
            <a:pPr rtl="0"/>
            <a:r>
              <a:rPr lang="en-GB"/>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rtlCol="0"/>
          <a:lstStyle>
            <a:lvl1pPr marL="0" indent="0" algn="ctr">
              <a:buNone/>
              <a:defRPr lang="en-GB" sz="2400">
                <a:solidFill>
                  <a:schemeClr val="tx2"/>
                </a:solidFill>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Master subtitle style</a:t>
            </a:r>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372795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rtlCol="0" anchor="b">
            <a:noAutofit/>
          </a:bodyPr>
          <a:lstStyle>
            <a:lvl1pPr marL="0" indent="0" algn="ctr">
              <a:lnSpc>
                <a:spcPct val="100000"/>
              </a:lnSpc>
              <a:spcBef>
                <a:spcPts val="0"/>
              </a:spcBef>
              <a:buNone/>
              <a:defRPr lang="en-GB" sz="1400" cap="all" baseline="0">
                <a:latin typeface="Gill Sans Nova" panose="020B0602020104020203" pitchFamily="34" charset="0"/>
              </a:defRPr>
            </a:lvl1pPr>
          </a:lstStyle>
          <a:p>
            <a:pPr lvl="0" rtl="0"/>
            <a:r>
              <a:rPr lang="en-GB"/>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rtlCol="0" anchor="t">
            <a:noAutofit/>
          </a:bodyPr>
          <a:lstStyle>
            <a:lvl1pPr marL="0" indent="0" algn="ctr">
              <a:lnSpc>
                <a:spcPct val="100000"/>
              </a:lnSpc>
              <a:spcBef>
                <a:spcPts val="0"/>
              </a:spcBef>
              <a:buNone/>
              <a:defRPr lang="en-GB" sz="1400" cap="none" baseline="0"/>
            </a:lvl1pPr>
          </a:lstStyle>
          <a:p>
            <a:pPr lvl="0" rtl="0"/>
            <a:r>
              <a:rPr lang="en-GB"/>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rtlCol="0" anchor="ctr">
            <a:noAutofit/>
          </a:bodyPr>
          <a:lstStyle>
            <a:lvl1pPr marL="0" indent="0" algn="ctr">
              <a:lnSpc>
                <a:spcPct val="100000"/>
              </a:lnSpc>
              <a:spcBef>
                <a:spcPts val="0"/>
              </a:spcBef>
              <a:buNone/>
              <a:defRPr lang="en-GB" sz="2000" cap="all" baseline="0">
                <a:latin typeface="Gill Sans Nova" panose="020B0602020104020203" pitchFamily="34" charset="0"/>
              </a:defRPr>
            </a:lvl1pPr>
            <a:lvl2pPr marL="0" indent="0" algn="ctr">
              <a:lnSpc>
                <a:spcPct val="100000"/>
              </a:lnSpc>
              <a:spcBef>
                <a:spcPts val="0"/>
              </a:spcBef>
              <a:buNone/>
              <a:defRPr lang="en-GB" sz="1800"/>
            </a:lvl2pPr>
          </a:lstStyle>
          <a:p>
            <a:pPr lvl="0" rtl="0"/>
            <a:r>
              <a:rPr lang="en-GB"/>
              <a:t>Click to edit Master text styles</a:t>
            </a:r>
          </a:p>
          <a:p>
            <a:pPr lvl="1" rtl="0"/>
            <a:r>
              <a:rPr lang="en-GB"/>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Tree>
    <p:extLst>
      <p:ext uri="{BB962C8B-B14F-4D97-AF65-F5344CB8AC3E}">
        <p14:creationId xmlns:p14="http://schemas.microsoft.com/office/powerpoint/2010/main" val="3021782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rtlCol="0"/>
          <a:lstStyle>
            <a:lvl1pPr>
              <a:defRPr lang="en-GB">
                <a:solidFill>
                  <a:schemeClr val="accent1"/>
                </a:solidFill>
              </a:defRPr>
            </a:lvl1pPr>
          </a:lstStyle>
          <a:p>
            <a:pPr rtl="0"/>
            <a:r>
              <a:rPr lang="en-GB"/>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rtlCol="0"/>
          <a:lstStyle>
            <a:lvl1pPr>
              <a:defRPr lang="en-GB">
                <a:solidFill>
                  <a:schemeClr val="accent1"/>
                </a:solidFill>
              </a:defRPr>
            </a:lvl1pPr>
          </a:lstStyle>
          <a:p>
            <a:pPr rtl="0"/>
            <a:r>
              <a:rPr lang="en-GB"/>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rtlCol="0"/>
          <a:lstStyle>
            <a:lvl1pPr>
              <a:defRPr lang="en-GB">
                <a:solidFill>
                  <a:schemeClr val="accent1"/>
                </a:solidFill>
              </a:defRPr>
            </a:lvl1pPr>
          </a:lstStyle>
          <a:p>
            <a:pPr rtl="0"/>
            <a:fld id="{58FB4751-880F-D840-AAA9-3A15815CC996}" type="slidenum">
              <a:rPr lang="en-GB" smtClean="0"/>
              <a:pPr/>
              <a:t>‹#›</a:t>
            </a:fld>
            <a:endParaRPr lang="en-GB"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rtlCol="0" anchor="b">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rtlCol="0" anchor="b">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rtlCol="0"/>
          <a:lstStyle>
            <a:lvl1pPr>
              <a:defRPr lang="en-GB" sz="4800">
                <a:solidFill>
                  <a:schemeClr val="accent1"/>
                </a:solidFill>
              </a:defRPr>
            </a:lvl1pPr>
          </a:lstStyle>
          <a:p>
            <a:pPr rtl="0"/>
            <a:r>
              <a:rPr lang="en-GB"/>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rtlCol="0" anchor="ctr">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rtlCol="0" anchor="ctr">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rtlCol="0"/>
          <a:lstStyle>
            <a:lvl1pPr>
              <a:defRPr lang="en-GB">
                <a:solidFill>
                  <a:schemeClr val="accent1"/>
                </a:solidFill>
              </a:defRPr>
            </a:lvl1pPr>
          </a:lstStyle>
          <a:p>
            <a:pPr rtl="0"/>
            <a:r>
              <a:rPr lang="en-GB"/>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rtlCol="0"/>
          <a:lstStyle>
            <a:lvl1pPr>
              <a:defRPr lang="en-GB">
                <a:solidFill>
                  <a:schemeClr val="accent1"/>
                </a:solidFill>
              </a:defRPr>
            </a:lvl1pPr>
          </a:lstStyle>
          <a:p>
            <a:pPr rtl="0"/>
            <a:r>
              <a:rPr lang="en-GB"/>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rtlCol="0"/>
          <a:lstStyle>
            <a:lvl1pPr>
              <a:defRPr lang="en-GB">
                <a:solidFill>
                  <a:schemeClr val="accent1"/>
                </a:solidFill>
              </a:defRPr>
            </a:lvl1pPr>
          </a:lstStyle>
          <a:p>
            <a:pPr rtl="0"/>
            <a:fld id="{58FB4751-880F-D840-AAA9-3A15815CC996}" type="slidenum">
              <a:rPr lang="en-GB" smtClean="0"/>
              <a:pPr/>
              <a:t>‹#›</a:t>
            </a:fld>
            <a:endParaRPr lang="en-GB"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rtlCol="0"/>
          <a:lstStyle>
            <a:lvl1pPr>
              <a:defRPr lang="en-GB" sz="4800">
                <a:solidFill>
                  <a:schemeClr val="accent1"/>
                </a:solidFill>
              </a:defRPr>
            </a:lvl1pPr>
          </a:lstStyle>
          <a:p>
            <a:pPr rtl="0"/>
            <a:r>
              <a:rPr lang="en-GB"/>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rtlCol="0" anchor="ctr">
            <a:normAutofit/>
          </a:bodyPr>
          <a:lstStyle>
            <a:lvl1pPr marL="0" indent="0">
              <a:buNone/>
              <a:defRPr lang="en-GB" sz="2000" b="0" cap="all" baseline="0">
                <a:solidFill>
                  <a:schemeClr val="accent1"/>
                </a:solidFill>
                <a:latin typeface="Gill Sans Nova" panose="020B0602020104020203" pitchFamily="34" charset="0"/>
              </a:defRPr>
            </a:lvl1pPr>
            <a:lvl2pPr marL="457200" indent="0">
              <a:buNone/>
              <a:defRPr lang="en-GB" sz="2000" b="1"/>
            </a:lvl2pPr>
            <a:lvl3pPr marL="914400" indent="0">
              <a:buNone/>
              <a:defRPr lang="en-GB" sz="1800" b="1"/>
            </a:lvl3pPr>
            <a:lvl4pPr marL="1371600" indent="0">
              <a:buNone/>
              <a:defRPr lang="en-GB" sz="1600" b="1"/>
            </a:lvl4pPr>
            <a:lvl5pPr marL="1828800" indent="0">
              <a:buNone/>
              <a:defRPr lang="en-GB" sz="1600" b="1"/>
            </a:lvl5pPr>
            <a:lvl6pPr marL="2286000" indent="0">
              <a:buNone/>
              <a:defRPr lang="en-GB" sz="1600" b="1"/>
            </a:lvl6pPr>
            <a:lvl7pPr marL="2743200" indent="0">
              <a:buNone/>
              <a:defRPr lang="en-GB" sz="1600" b="1"/>
            </a:lvl7pPr>
            <a:lvl8pPr marL="3200400" indent="0">
              <a:buNone/>
              <a:defRPr lang="en-GB" sz="1600" b="1"/>
            </a:lvl8pPr>
            <a:lvl9pPr marL="3657600" indent="0">
              <a:buNone/>
              <a:defRPr lang="en-GB" sz="1600" b="1"/>
            </a:lvl9pPr>
          </a:lstStyle>
          <a:p>
            <a:pPr lvl="0" rtl="0"/>
            <a:r>
              <a:rPr lang="en-GB"/>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rtlCol="0">
            <a:normAutofit/>
          </a:bodyPr>
          <a:lstStyle>
            <a:lvl1pPr marL="283464" indent="-283464">
              <a:lnSpc>
                <a:spcPct val="100000"/>
              </a:lnSpc>
              <a:spcBef>
                <a:spcPts val="0"/>
              </a:spcBef>
              <a:buFont typeface="Courier New" panose="02070309020205020404" pitchFamily="49" charset="0"/>
              <a:buChar char="o"/>
              <a:defRPr lang="en-GB" sz="1800">
                <a:solidFill>
                  <a:schemeClr val="accent1"/>
                </a:solidFill>
              </a:defRPr>
            </a:lvl1pPr>
            <a:lvl2pPr>
              <a:lnSpc>
                <a:spcPct val="100000"/>
              </a:lnSpc>
              <a:spcBef>
                <a:spcPts val="0"/>
              </a:spcBef>
              <a:defRPr lang="en-GB" sz="1600">
                <a:solidFill>
                  <a:schemeClr val="accent1"/>
                </a:solidFill>
              </a:defRPr>
            </a:lvl2pPr>
            <a:lvl3pPr>
              <a:lnSpc>
                <a:spcPct val="100000"/>
              </a:lnSpc>
              <a:spcBef>
                <a:spcPts val="0"/>
              </a:spcBef>
              <a:defRPr lang="en-GB" sz="1400">
                <a:solidFill>
                  <a:schemeClr val="accent1"/>
                </a:solidFill>
              </a:defRPr>
            </a:lvl3pPr>
            <a:lvl4pPr>
              <a:lnSpc>
                <a:spcPct val="100000"/>
              </a:lnSpc>
              <a:spcBef>
                <a:spcPts val="0"/>
              </a:spcBef>
              <a:defRPr lang="en-GB" sz="1200">
                <a:solidFill>
                  <a:schemeClr val="accent1"/>
                </a:solidFill>
              </a:defRPr>
            </a:lvl4pPr>
            <a:lvl5pPr>
              <a:lnSpc>
                <a:spcPct val="100000"/>
              </a:lnSpc>
              <a:spcBef>
                <a:spcPts val="0"/>
              </a:spcBef>
              <a:defRPr lang="en-GB" sz="1200">
                <a:solidFill>
                  <a:schemeClr val="accent1"/>
                </a:solidFill>
              </a:defRPr>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8627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rtlCol="0">
            <a:normAutofit/>
          </a:bodyPr>
          <a:lstStyle>
            <a:lvl1pPr marL="0" indent="0">
              <a:lnSpc>
                <a:spcPct val="100000"/>
              </a:lnSpc>
              <a:spcBef>
                <a:spcPts val="0"/>
              </a:spcBef>
              <a:buNone/>
              <a:defRPr lang="en-GB" sz="1800"/>
            </a:lvl1pPr>
            <a:lvl2pPr marL="457200" indent="0">
              <a:buNone/>
              <a:defRPr lang="en-GB" sz="1400"/>
            </a:lvl2pPr>
            <a:lvl3pPr marL="914400" indent="0">
              <a:buNone/>
              <a:defRPr lang="en-GB" sz="1200"/>
            </a:lvl3pPr>
            <a:lvl4pPr marL="1371600" indent="0">
              <a:buNone/>
              <a:defRPr lang="en-GB" sz="1000"/>
            </a:lvl4pPr>
            <a:lvl5pPr marL="1828800" indent="0">
              <a:buNone/>
              <a:defRPr lang="en-GB" sz="1000"/>
            </a:lvl5pPr>
            <a:lvl6pPr marL="2286000" indent="0">
              <a:buNone/>
              <a:defRPr lang="en-GB" sz="1000"/>
            </a:lvl6pPr>
            <a:lvl7pPr marL="2743200" indent="0">
              <a:buNone/>
              <a:defRPr lang="en-GB" sz="1000"/>
            </a:lvl7pPr>
            <a:lvl8pPr marL="3200400" indent="0">
              <a:buNone/>
              <a:defRPr lang="en-GB" sz="1000"/>
            </a:lvl8pPr>
            <a:lvl9pPr marL="3657600" indent="0">
              <a:buNone/>
              <a:defRPr lang="en-GB" sz="1000"/>
            </a:lvl9pPr>
          </a:lstStyle>
          <a:p>
            <a:pPr lvl="0" rtl="0"/>
            <a:r>
              <a:rPr lang="en-GB"/>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rtlCol="0" anchor="b"/>
          <a:lstStyle>
            <a:lvl1pPr>
              <a:defRPr lang="en-GB" sz="4800"/>
            </a:lvl1pPr>
          </a:lstStyle>
          <a:p>
            <a:pPr rtl="0"/>
            <a:r>
              <a:rPr lang="en-GB"/>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rtlCol="0" anchor="ctr">
            <a:noAutofit/>
          </a:bodyPr>
          <a:lstStyle>
            <a:lvl1pPr marL="0" indent="0" algn="ctr">
              <a:buNone/>
              <a:defRPr lang="en-GB" sz="3200"/>
            </a:lvl1pPr>
            <a:lvl2pPr marL="457200" indent="0">
              <a:buNone/>
              <a:defRPr lang="en-GB" sz="2800"/>
            </a:lvl2pPr>
            <a:lvl3pPr marL="914400" indent="0">
              <a:buNone/>
              <a:defRPr lang="en-GB" sz="2400"/>
            </a:lvl3pPr>
            <a:lvl4pPr marL="1371600" indent="0">
              <a:buNone/>
              <a:defRPr lang="en-GB" sz="2000"/>
            </a:lvl4pPr>
            <a:lvl5pPr marL="1828800" indent="0">
              <a:buNone/>
              <a:defRPr lang="en-GB" sz="2000"/>
            </a:lvl5pPr>
            <a:lvl6pPr marL="2286000" indent="0">
              <a:buNone/>
              <a:defRPr lang="en-GB" sz="2000"/>
            </a:lvl6pPr>
            <a:lvl7pPr marL="2743200" indent="0">
              <a:buNone/>
              <a:defRPr lang="en-GB" sz="2000"/>
            </a:lvl7pPr>
            <a:lvl8pPr marL="3200400" indent="0">
              <a:buNone/>
              <a:defRPr lang="en-GB" sz="2000"/>
            </a:lvl8pPr>
            <a:lvl9pPr marL="3657600" indent="0">
              <a:buNone/>
              <a:defRPr lang="en-GB" sz="2000"/>
            </a:lvl9pPr>
          </a:lstStyle>
          <a:p>
            <a:pPr rtl="0"/>
            <a:r>
              <a:rPr lang="en-GB"/>
              <a:t>Click icon to add picture</a:t>
            </a:r>
            <a:endParaRPr lang="en-GB" dirty="0"/>
          </a:p>
        </p:txBody>
      </p:sp>
    </p:spTree>
    <p:extLst>
      <p:ext uri="{BB962C8B-B14F-4D97-AF65-F5344CB8AC3E}">
        <p14:creationId xmlns:p14="http://schemas.microsoft.com/office/powerpoint/2010/main" val="2336919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stStyle>
          <a:p>
            <a:pPr algn="ctr" rtl="0"/>
            <a:endParaRPr lang="en-GB"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rtlCol="0" anchor="b"/>
          <a:lstStyle>
            <a:lvl1pPr algn="ctr">
              <a:defRPr lang="en-GB" sz="6000"/>
            </a:lvl1pPr>
          </a:lstStyle>
          <a:p>
            <a:pPr rtl="0"/>
            <a:r>
              <a:rPr lang="en-GB"/>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rtlCol="0"/>
          <a:lstStyle>
            <a:lvl1pPr marL="0" indent="0" algn="ctr">
              <a:buNone/>
              <a:defRPr lang="en-GB" sz="2400">
                <a:solidFill>
                  <a:schemeClr val="tx2"/>
                </a:solidFill>
              </a:defRPr>
            </a:lvl1pPr>
            <a:lvl2pPr marL="457200" indent="0" algn="ctr">
              <a:buNone/>
              <a:defRPr lang="en-GB" sz="2000"/>
            </a:lvl2pPr>
            <a:lvl3pPr marL="914400" indent="0" algn="ctr">
              <a:buNone/>
              <a:defRPr lang="en-GB" sz="1800"/>
            </a:lvl3pPr>
            <a:lvl4pPr marL="1371600" indent="0" algn="ctr">
              <a:buNone/>
              <a:defRPr lang="en-GB" sz="1600"/>
            </a:lvl4pPr>
            <a:lvl5pPr marL="1828800" indent="0" algn="ctr">
              <a:buNone/>
              <a:defRPr lang="en-GB" sz="1600"/>
            </a:lvl5pPr>
            <a:lvl6pPr marL="2286000" indent="0" algn="ctr">
              <a:buNone/>
              <a:defRPr lang="en-GB" sz="1600"/>
            </a:lvl6pPr>
            <a:lvl7pPr marL="2743200" indent="0" algn="ctr">
              <a:buNone/>
              <a:defRPr lang="en-GB" sz="1600"/>
            </a:lvl7pPr>
            <a:lvl8pPr marL="3200400" indent="0" algn="ctr">
              <a:buNone/>
              <a:defRPr lang="en-GB" sz="1600"/>
            </a:lvl8pPr>
            <a:lvl9pPr marL="3657600" indent="0" algn="ctr">
              <a:buNone/>
              <a:defRPr lang="en-GB" sz="1600"/>
            </a:lvl9pPr>
          </a:lstStyle>
          <a:p>
            <a:pPr rtl="0"/>
            <a:r>
              <a:rPr lang="en-GB"/>
              <a:t>Click to edit Master subtitle style</a:t>
            </a:r>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1657158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rtlCol="0" anchor="b"/>
          <a:lstStyle>
            <a:lvl1pPr>
              <a:defRPr lang="en-GB" sz="4800"/>
            </a:lvl1pPr>
          </a:lstStyle>
          <a:p>
            <a:pPr rtl="0"/>
            <a:r>
              <a:rPr lang="en-GB"/>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rtlCol="0"/>
          <a:lstStyle>
            <a:defPPr>
              <a:defRPr lang="en-GB"/>
            </a:defPPr>
          </a:lstStyle>
          <a:p>
            <a:pPr rtl="0"/>
            <a:r>
              <a:rPr lang="en-GB"/>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rtlCol="0"/>
          <a:lstStyle>
            <a:defPPr>
              <a:defRPr lang="en-GB"/>
            </a:defPPr>
          </a:lstStyle>
          <a:p>
            <a:pPr rtl="0"/>
            <a:r>
              <a:rPr lang="en-GB"/>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rtlCol="0" anchor="b"/>
          <a:lstStyle>
            <a:lvl1pPr>
              <a:defRPr lang="en-GB" sz="4800"/>
            </a:lvl1pPr>
          </a:lstStyle>
          <a:p>
            <a:pPr rtl="0"/>
            <a:r>
              <a:rPr lang="en-GB"/>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rtlCol="0" anchor="b"/>
          <a:lstStyle>
            <a:lvl1pPr>
              <a:defRPr lang="en-GB" sz="3200"/>
            </a:lvl1pPr>
          </a:lstStyle>
          <a:p>
            <a:pPr rtl="0"/>
            <a:r>
              <a:rPr lang="en-GB"/>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rtlCol="0"/>
          <a:lstStyle>
            <a:lvl1pPr>
              <a:defRPr lang="en-GB" sz="3200"/>
            </a:lvl1pPr>
            <a:lvl2pPr>
              <a:defRPr lang="en-GB" sz="2800"/>
            </a:lvl2pPr>
            <a:lvl3pPr>
              <a:defRPr lang="en-GB" sz="2400"/>
            </a:lvl3pPr>
            <a:lvl4pPr>
              <a:defRPr lang="en-GB" sz="2000"/>
            </a:lvl4pPr>
            <a:lvl5pPr>
              <a:defRPr lang="en-GB" sz="2000"/>
            </a:lvl5pPr>
            <a:lvl6pPr>
              <a:defRPr lang="en-GB" sz="2000"/>
            </a:lvl6pPr>
            <a:lvl7pPr>
              <a:defRPr lang="en-GB" sz="2000"/>
            </a:lvl7pPr>
            <a:lvl8pPr>
              <a:defRPr lang="en-GB" sz="2000"/>
            </a:lvl8pPr>
            <a:lvl9pPr>
              <a:defRPr lang="en-GB"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rtlCol="0"/>
          <a:lstStyle>
            <a:lvl1pPr marL="0" indent="0">
              <a:buNone/>
              <a:defRPr lang="en-GB" sz="1600"/>
            </a:lvl1pPr>
            <a:lvl2pPr marL="457200" indent="0">
              <a:buNone/>
              <a:defRPr lang="en-GB" sz="1400"/>
            </a:lvl2pPr>
            <a:lvl3pPr marL="914400" indent="0">
              <a:buNone/>
              <a:defRPr lang="en-GB" sz="1200"/>
            </a:lvl3pPr>
            <a:lvl4pPr marL="1371600" indent="0">
              <a:buNone/>
              <a:defRPr lang="en-GB" sz="1000"/>
            </a:lvl4pPr>
            <a:lvl5pPr marL="1828800" indent="0">
              <a:buNone/>
              <a:defRPr lang="en-GB" sz="1000"/>
            </a:lvl5pPr>
            <a:lvl6pPr marL="2286000" indent="0">
              <a:buNone/>
              <a:defRPr lang="en-GB" sz="1000"/>
            </a:lvl6pPr>
            <a:lvl7pPr marL="2743200" indent="0">
              <a:buNone/>
              <a:defRPr lang="en-GB" sz="1000"/>
            </a:lvl7pPr>
            <a:lvl8pPr marL="3200400" indent="0">
              <a:buNone/>
              <a:defRPr lang="en-GB" sz="1000"/>
            </a:lvl8pPr>
            <a:lvl9pPr marL="3657600" indent="0">
              <a:buNone/>
              <a:defRPr lang="en-GB" sz="1000"/>
            </a:lvl9pPr>
          </a:lstStyle>
          <a:p>
            <a:pPr lvl="0" rtl="0"/>
            <a:r>
              <a:rPr lang="en-GB"/>
              <a:t>Click to edit Master text styles</a:t>
            </a:r>
          </a:p>
        </p:txBody>
      </p:sp>
      <p:sp>
        <p:nvSpPr>
          <p:cNvPr id="5" name="Date Placeholder 4">
            <a:extLst>
              <a:ext uri="{FF2B5EF4-FFF2-40B4-BE49-F238E27FC236}">
                <a16:creationId xmlns:a16="http://schemas.microsoft.com/office/drawing/2014/main" id="{F8061380-5630-29CD-5357-ECACB77A7FAC}"/>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F77E390A-17CB-4BA8-9C29-A42E9C0A493B}"/>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Tree>
    <p:extLst>
      <p:ext uri="{BB962C8B-B14F-4D97-AF65-F5344CB8AC3E}">
        <p14:creationId xmlns:p14="http://schemas.microsoft.com/office/powerpoint/2010/main" val="4952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rtlCol="0"/>
          <a:lstStyle>
            <a:lvl1pPr algn="ctr">
              <a:defRPr lang="en-GB">
                <a:solidFill>
                  <a:schemeClr val="accent1"/>
                </a:solidFill>
              </a:defRPr>
            </a:lvl1pPr>
          </a:lstStyle>
          <a:p>
            <a:pPr rtl="0"/>
            <a:r>
              <a:rPr lang="en-GB"/>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rtlCol="0"/>
          <a:lstStyle>
            <a:lvl1pPr marL="0" indent="0" algn="r">
              <a:buNone/>
              <a:defRPr lang="en-GB" sz="2400" cap="all" baseline="0"/>
            </a:lvl1pPr>
            <a:lvl2pPr marL="457200" indent="0" algn="r">
              <a:buNone/>
              <a:defRPr lang="en-GB" sz="1800">
                <a:latin typeface="+mj-lt"/>
              </a:defRPr>
            </a:lvl2pPr>
            <a:lvl3pPr marL="914400" indent="0" algn="r">
              <a:buNone/>
              <a:defRPr lang="en-GB"/>
            </a:lvl3pPr>
            <a:lvl4pPr marL="1371600" indent="0" algn="r">
              <a:buNone/>
              <a:defRPr lang="en-GB"/>
            </a:lvl4pPr>
            <a:lvl5pPr marL="1828800" indent="0" algn="r">
              <a:buNone/>
              <a:defRPr lang="en-GB"/>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182937281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rtlCol="0" anchor="b"/>
          <a:lstStyle>
            <a:lvl1pPr>
              <a:defRPr lang="en-GB" sz="4800"/>
            </a:lvl1pPr>
          </a:lstStyle>
          <a:p>
            <a:pPr rtl="0"/>
            <a:r>
              <a:rPr lang="en-GB"/>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rtlCol="0">
            <a:normAutofit/>
          </a:bodyPr>
          <a:lstStyle>
            <a:lvl1pPr marL="0" indent="0">
              <a:lnSpc>
                <a:spcPct val="100000"/>
              </a:lnSpc>
              <a:spcBef>
                <a:spcPts val="0"/>
              </a:spcBef>
              <a:buNone/>
              <a:defRPr lang="en-GB" sz="1800"/>
            </a:lvl1pPr>
            <a:lvl2pPr marL="457200" indent="0">
              <a:buNone/>
              <a:defRPr lang="en-GB" sz="1400"/>
            </a:lvl2pPr>
            <a:lvl3pPr marL="914400" indent="0">
              <a:buNone/>
              <a:defRPr lang="en-GB" sz="1200"/>
            </a:lvl3pPr>
            <a:lvl4pPr marL="1371600" indent="0">
              <a:buNone/>
              <a:defRPr lang="en-GB" sz="1000"/>
            </a:lvl4pPr>
            <a:lvl5pPr marL="1828800" indent="0">
              <a:buNone/>
              <a:defRPr lang="en-GB" sz="1000"/>
            </a:lvl5pPr>
            <a:lvl6pPr marL="2286000" indent="0">
              <a:buNone/>
              <a:defRPr lang="en-GB" sz="1000"/>
            </a:lvl6pPr>
            <a:lvl7pPr marL="2743200" indent="0">
              <a:buNone/>
              <a:defRPr lang="en-GB" sz="1000"/>
            </a:lvl7pPr>
            <a:lvl8pPr marL="3200400" indent="0">
              <a:buNone/>
              <a:defRPr lang="en-GB" sz="1000"/>
            </a:lvl8pPr>
            <a:lvl9pPr marL="3657600" indent="0">
              <a:buNone/>
              <a:defRPr lang="en-GB" sz="1000"/>
            </a:lvl9pPr>
          </a:lstStyle>
          <a:p>
            <a:pPr lvl="0" rtl="0"/>
            <a:r>
              <a:rPr lang="en-GB"/>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rtlCol="0" anchor="ctr">
            <a:noAutofit/>
          </a:bodyPr>
          <a:lstStyle>
            <a:lvl1pPr marL="0" indent="0" algn="ctr">
              <a:buNone/>
              <a:defRPr lang="en-GB" sz="3200"/>
            </a:lvl1pPr>
            <a:lvl2pPr marL="457200" indent="0">
              <a:buNone/>
              <a:defRPr lang="en-GB" sz="2800"/>
            </a:lvl2pPr>
            <a:lvl3pPr marL="914400" indent="0">
              <a:buNone/>
              <a:defRPr lang="en-GB" sz="2400"/>
            </a:lvl3pPr>
            <a:lvl4pPr marL="1371600" indent="0">
              <a:buNone/>
              <a:defRPr lang="en-GB" sz="2000"/>
            </a:lvl4pPr>
            <a:lvl5pPr marL="1828800" indent="0">
              <a:buNone/>
              <a:defRPr lang="en-GB" sz="2000"/>
            </a:lvl5pPr>
            <a:lvl6pPr marL="2286000" indent="0">
              <a:buNone/>
              <a:defRPr lang="en-GB" sz="2000"/>
            </a:lvl6pPr>
            <a:lvl7pPr marL="2743200" indent="0">
              <a:buNone/>
              <a:defRPr lang="en-GB" sz="2000"/>
            </a:lvl7pPr>
            <a:lvl8pPr marL="3200400" indent="0">
              <a:buNone/>
              <a:defRPr lang="en-GB" sz="2000"/>
            </a:lvl8pPr>
            <a:lvl9pPr marL="3657600" indent="0">
              <a:buNone/>
              <a:defRPr lang="en-GB" sz="2000"/>
            </a:lvl9pPr>
          </a:lstStyle>
          <a:p>
            <a:pPr rtl="0"/>
            <a:r>
              <a:rPr lang="en-GB"/>
              <a:t>Click icon to add picture</a:t>
            </a:r>
            <a:endParaRPr lang="en-GB"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rtlCol="0"/>
          <a:lstStyle>
            <a:defPPr>
              <a:defRPr lang="en-GB"/>
            </a:defPPr>
          </a:lstStyle>
          <a:p>
            <a:pPr rtl="0"/>
            <a:r>
              <a:rPr lang="en-GB"/>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rtlCol="0"/>
          <a:lstStyle>
            <a:defPPr>
              <a:defRPr lang="en-GB"/>
            </a:defPPr>
          </a:lstStyle>
          <a:p>
            <a:pPr rtl="0"/>
            <a:r>
              <a:rPr lang="en-GB"/>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Tree>
    <p:extLst>
      <p:ext uri="{BB962C8B-B14F-4D97-AF65-F5344CB8AC3E}">
        <p14:creationId xmlns:p14="http://schemas.microsoft.com/office/powerpoint/2010/main" val="392048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rtlCol="0" anchor="b"/>
          <a:lstStyle>
            <a:lvl1pPr>
              <a:defRPr lang="en-GB" sz="6000">
                <a:solidFill>
                  <a:schemeClr val="accent1"/>
                </a:solidFill>
              </a:defRPr>
            </a:lvl1pPr>
          </a:lstStyle>
          <a:p>
            <a:pPr rtl="0"/>
            <a:r>
              <a:rPr lang="en-GB"/>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rtlCol="0"/>
          <a:lstStyle>
            <a:lvl1pPr marL="0" indent="0">
              <a:buNone/>
              <a:defRPr lang="en-GB" sz="2400">
                <a:solidFill>
                  <a:schemeClr val="accent1"/>
                </a:solidFill>
              </a:defRPr>
            </a:lvl1pPr>
            <a:lvl2pPr marL="457200" indent="0">
              <a:buNone/>
              <a:defRPr lang="en-GB" sz="2000">
                <a:solidFill>
                  <a:schemeClr val="tx1">
                    <a:tint val="75000"/>
                  </a:schemeClr>
                </a:solidFill>
              </a:defRPr>
            </a:lvl2pPr>
            <a:lvl3pPr marL="914400" indent="0">
              <a:buNone/>
              <a:defRPr lang="en-GB" sz="1800">
                <a:solidFill>
                  <a:schemeClr val="tx1">
                    <a:tint val="75000"/>
                  </a:schemeClr>
                </a:solidFill>
              </a:defRPr>
            </a:lvl3pPr>
            <a:lvl4pPr marL="1371600" indent="0">
              <a:buNone/>
              <a:defRPr lang="en-GB" sz="1600">
                <a:solidFill>
                  <a:schemeClr val="tx1">
                    <a:tint val="75000"/>
                  </a:schemeClr>
                </a:solidFill>
              </a:defRPr>
            </a:lvl4pPr>
            <a:lvl5pPr marL="1828800" indent="0">
              <a:buNone/>
              <a:defRPr lang="en-GB" sz="1600">
                <a:solidFill>
                  <a:schemeClr val="tx1">
                    <a:tint val="75000"/>
                  </a:schemeClr>
                </a:solidFill>
              </a:defRPr>
            </a:lvl5pPr>
            <a:lvl6pPr marL="2286000" indent="0">
              <a:buNone/>
              <a:defRPr lang="en-GB" sz="1600">
                <a:solidFill>
                  <a:schemeClr val="tx1">
                    <a:tint val="75000"/>
                  </a:schemeClr>
                </a:solidFill>
              </a:defRPr>
            </a:lvl6pPr>
            <a:lvl7pPr marL="2743200" indent="0">
              <a:buNone/>
              <a:defRPr lang="en-GB" sz="1600">
                <a:solidFill>
                  <a:schemeClr val="tx1">
                    <a:tint val="75000"/>
                  </a:schemeClr>
                </a:solidFill>
              </a:defRPr>
            </a:lvl7pPr>
            <a:lvl8pPr marL="3200400" indent="0">
              <a:buNone/>
              <a:defRPr lang="en-GB" sz="1600">
                <a:solidFill>
                  <a:schemeClr val="tx1">
                    <a:tint val="75000"/>
                  </a:schemeClr>
                </a:solidFill>
              </a:defRPr>
            </a:lvl8pPr>
            <a:lvl9pPr marL="3657600" indent="0">
              <a:buNone/>
              <a:defRPr lang="en-GB" sz="1600">
                <a:solidFill>
                  <a:schemeClr val="tx1">
                    <a:tint val="75000"/>
                  </a:schemeClr>
                </a:solidFill>
              </a:defRPr>
            </a:lvl9pPr>
          </a:lstStyle>
          <a:p>
            <a:pPr lvl="0" rtl="0"/>
            <a:r>
              <a:rPr lang="en-GB"/>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222344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Tree>
    <p:extLst>
      <p:ext uri="{BB962C8B-B14F-4D97-AF65-F5344CB8AC3E}">
        <p14:creationId xmlns:p14="http://schemas.microsoft.com/office/powerpoint/2010/main" val="211128599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164133274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rtlCol="0"/>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Tree>
    <p:extLst>
      <p:ext uri="{BB962C8B-B14F-4D97-AF65-F5344CB8AC3E}">
        <p14:creationId xmlns:p14="http://schemas.microsoft.com/office/powerpoint/2010/main" val="403009466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GB"/>
            </a:defPPr>
          </a:lstStyle>
          <a:p>
            <a:pPr algn="ctr" rtl="0"/>
            <a:endParaRPr lang="en-GB"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rtlCol="0">
            <a:normAutofit/>
          </a:bodyPr>
          <a:lstStyle>
            <a:lvl1pPr marL="0" indent="0" algn="ctr">
              <a:lnSpc>
                <a:spcPct val="100000"/>
              </a:lnSpc>
              <a:spcBef>
                <a:spcPts val="0"/>
              </a:spcBef>
              <a:buNone/>
              <a:defRPr lang="en-GB" sz="2400"/>
            </a:lvl1pPr>
          </a:lstStyle>
          <a:p>
            <a:pPr lvl="0" rtl="0"/>
            <a:r>
              <a:rPr lang="en-GB"/>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rtlCol="0"/>
          <a:lstStyle>
            <a:lvl1pPr algn="ctr">
              <a:defRPr lang="en-GB" sz="2400" cap="all" baseline="0">
                <a:latin typeface="Gill Sans Nova" panose="020B0602020104020203" pitchFamily="34" charset="0"/>
              </a:defRPr>
            </a:lvl1pPr>
          </a:lstStyle>
          <a:p>
            <a:pPr rtl="0"/>
            <a:r>
              <a:rPr lang="en-GB"/>
              <a:t>Click to edit Master title style</a:t>
            </a:r>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342961117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rtlCol="0"/>
          <a:lstStyle>
            <a:lvl1pPr>
              <a:defRPr lang="en-GB" sz="4800"/>
            </a:lvl1pPr>
          </a:lstStyle>
          <a:p>
            <a:pPr rtl="0"/>
            <a:r>
              <a:rPr lang="en-GB"/>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rtlCol="0" anchor="ctr">
            <a:noAutofit/>
          </a:bodyPr>
          <a:lstStyle>
            <a:lvl1pPr marL="0" indent="0" algn="ctr">
              <a:buNone/>
              <a:defRPr lang="en-GB" sz="1800">
                <a:solidFill>
                  <a:schemeClr val="accent1"/>
                </a:solidFill>
              </a:defRPr>
            </a:lvl1pPr>
          </a:lstStyle>
          <a:p>
            <a:pPr rtl="0"/>
            <a:r>
              <a:rPr lang="en-GB"/>
              <a:t>Click icon to add picture</a:t>
            </a:r>
            <a:endParaRPr lang="en-GB"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rtlCol="0" anchor="b">
            <a:noAutofit/>
          </a:bodyPr>
          <a:lstStyle>
            <a:lvl1pPr marL="0" indent="0" algn="ctr">
              <a:lnSpc>
                <a:spcPct val="100000"/>
              </a:lnSpc>
              <a:spcBef>
                <a:spcPts val="0"/>
              </a:spcBef>
              <a:buNone/>
              <a:defRPr lang="en-GB" sz="1800" cap="all" baseline="0">
                <a:latin typeface="Gill Sans Nova" panose="020B0602020104020203" pitchFamily="34" charset="0"/>
              </a:defRPr>
            </a:lvl1pPr>
          </a:lstStyle>
          <a:p>
            <a:pPr lvl="0" rtl="0"/>
            <a:r>
              <a:rPr lang="en-GB"/>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rtlCol="0" anchor="t">
            <a:noAutofit/>
          </a:bodyPr>
          <a:lstStyle>
            <a:lvl1pPr marL="0" indent="0" algn="ctr">
              <a:lnSpc>
                <a:spcPct val="100000"/>
              </a:lnSpc>
              <a:spcBef>
                <a:spcPts val="0"/>
              </a:spcBef>
              <a:buNone/>
              <a:defRPr lang="en-GB" sz="1800" cap="none" baseline="0"/>
            </a:lvl1pPr>
          </a:lstStyle>
          <a:p>
            <a:pPr lvl="0" rtl="0"/>
            <a:r>
              <a:rPr lang="en-GB"/>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rtlCol="0"/>
          <a:lstStyle>
            <a:defPPr>
              <a:defRPr lang="en-GB"/>
            </a:defPPr>
          </a:lstStyle>
          <a:p>
            <a:pPr rtl="0"/>
            <a:r>
              <a:rPr lang="en-GB"/>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rtlCol="0"/>
          <a:lstStyle>
            <a:defPPr>
              <a:defRPr lang="en-GB"/>
            </a:defPPr>
          </a:lstStyle>
          <a:p>
            <a:pPr rtl="0"/>
            <a:r>
              <a:rPr lang="en-GB"/>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rtlCol="0"/>
          <a:lstStyle>
            <a:defPPr>
              <a:defRPr lang="en-GB"/>
            </a:defPPr>
          </a:lstStyle>
          <a:p>
            <a:pPr rtl="0"/>
            <a:fld id="{58FB4751-880F-D840-AAA9-3A15815CC996}" type="slidenum">
              <a:rPr lang="en-GB" smtClean="0"/>
              <a:t>‹#›</a:t>
            </a:fld>
            <a:endParaRPr lang="en-GB"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stStyle>
          <a:p>
            <a:pPr lvl="0" rtl="0"/>
            <a:endParaRPr lang="en-GB"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en-GB"/>
            </a:defPPr>
          </a:lstStyle>
          <a:p>
            <a:pPr rtl="0"/>
            <a:r>
              <a:rPr lang="en-GB"/>
              <a:t>Click to edit Master title style</a:t>
            </a:r>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defRPr lang="en-GB"/>
            </a:def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lang="en-GB" sz="1400">
                <a:solidFill>
                  <a:schemeClr val="tx1"/>
                </a:solidFill>
              </a:defRPr>
            </a:lvl1pPr>
          </a:lstStyle>
          <a:p>
            <a:pPr rtl="0"/>
            <a:r>
              <a:rPr lang="en-GB"/>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lang="en-GB" sz="1400">
                <a:solidFill>
                  <a:schemeClr val="tx1"/>
                </a:solidFill>
              </a:defRPr>
            </a:lvl1pPr>
          </a:lstStyle>
          <a:p>
            <a:pPr rtl="0"/>
            <a:r>
              <a:rPr lang="en-GB"/>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lang="en-GB" sz="1400">
                <a:solidFill>
                  <a:schemeClr val="tx1"/>
                </a:solidFill>
              </a:defRPr>
            </a:lvl1pPr>
          </a:lstStyle>
          <a:p>
            <a:pPr rtl="0"/>
            <a:fld id="{58FB4751-880F-D840-AAA9-3A15815CC996}" type="slidenum">
              <a:rPr lang="en-GB" smtClean="0"/>
              <a:pPr/>
              <a:t>‹#›</a:t>
            </a:fld>
            <a:endParaRPr lang="en-GB"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003154"/>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7" r:id="rId3"/>
    <p:sldLayoutId id="2147483651" r:id="rId4"/>
    <p:sldLayoutId id="2147483659" r:id="rId5"/>
    <p:sldLayoutId id="2147483660" r:id="rId6"/>
    <p:sldLayoutId id="2147483664" r:id="rId7"/>
    <p:sldLayoutId id="2147483661" r:id="rId8"/>
    <p:sldLayoutId id="2147483662" r:id="rId9"/>
    <p:sldLayoutId id="2147483663" r:id="rId10"/>
    <p:sldLayoutId id="2147483654" r:id="rId11"/>
    <p:sldLayoutId id="2147483653" r:id="rId12"/>
    <p:sldLayoutId id="2147483667" r:id="rId13"/>
    <p:sldLayoutId id="2147483665" r:id="rId14"/>
    <p:sldLayoutId id="2147483666" r:id="rId15"/>
    <p:sldLayoutId id="2147483652" r:id="rId16"/>
    <p:sldLayoutId id="2147483655" r:id="rId17"/>
    <p:sldLayoutId id="2147483656" r:id="rId18"/>
  </p:sldLayoutIdLst>
  <p:hf hdr="0"/>
  <p:txStyles>
    <p:titleStyle>
      <a:lvl1pPr algn="l" defTabSz="914400" rtl="0" eaLnBrk="1" latinLnBrk="0" hangingPunct="1">
        <a:lnSpc>
          <a:spcPct val="90000"/>
        </a:lnSpc>
        <a:spcBef>
          <a:spcPct val="0"/>
        </a:spcBef>
        <a:buNone/>
        <a:defRPr lang="en-GB"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GB"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GB"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GB"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n-GB" sz="1800" kern="1200">
          <a:solidFill>
            <a:schemeClr val="tx1"/>
          </a:solidFill>
          <a:latin typeface="+mn-lt"/>
          <a:ea typeface="+mn-ea"/>
          <a:cs typeface="+mn-cs"/>
        </a:defRPr>
      </a:lvl9pPr>
    </p:bodyStyle>
    <p:otherStyle>
      <a:defPPr>
        <a:defRPr lang="en-GB"/>
      </a:defPPr>
      <a:lvl1pPr marL="0" algn="l" defTabSz="914400" rtl="0" eaLnBrk="1" latinLnBrk="0" hangingPunct="1">
        <a:defRPr lang="en-GB" sz="1800" kern="1200">
          <a:solidFill>
            <a:schemeClr val="tx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farazrahman/earthquake?taskId=6195&amp;select=all_month.csv"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1.xml"/><Relationship Id="rId12"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0" Type="http://schemas.openxmlformats.org/officeDocument/2006/relationships/diagramLayout" Target="../diagrams/layout2.xml"/><Relationship Id="rId4" Type="http://schemas.openxmlformats.org/officeDocument/2006/relationships/diagramData" Target="../diagrams/data1.xml"/><Relationship Id="rId9"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rtlCol="0"/>
          <a:lstStyle>
            <a:defPPr>
              <a:defRPr lang="en-GB"/>
            </a:defPPr>
          </a:lstStyle>
          <a:p>
            <a:pPr rtl="0"/>
            <a:r>
              <a:rPr lang="en-GB" dirty="0"/>
              <a:t>Data Science with Python</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rtlCol="0"/>
          <a:lstStyle>
            <a:defPPr>
              <a:defRPr lang="en-GB"/>
            </a:defPPr>
          </a:lstStyle>
          <a:p>
            <a:pPr rtl="0"/>
            <a:r>
              <a:rPr lang="en-GB" dirty="0"/>
              <a:t>muksurat choudhury</a:t>
            </a:r>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576071" y="704088"/>
            <a:ext cx="9219570" cy="676656"/>
          </a:xfrm>
        </p:spPr>
        <p:txBody>
          <a:bodyPr rtlCol="0"/>
          <a:lstStyle>
            <a:defPPr>
              <a:defRPr lang="en-GB"/>
            </a:defPPr>
          </a:lstStyle>
          <a:p>
            <a:pPr rtl="0"/>
            <a:r>
              <a:rPr lang="en-GB" dirty="0"/>
              <a:t>Pie Chart</a:t>
            </a:r>
          </a:p>
        </p:txBody>
      </p:sp>
      <p:sp>
        <p:nvSpPr>
          <p:cNvPr id="8" name="Date Placeholder 4">
            <a:extLst>
              <a:ext uri="{FF2B5EF4-FFF2-40B4-BE49-F238E27FC236}">
                <a16:creationId xmlns:a16="http://schemas.microsoft.com/office/drawing/2014/main" id="{78DDDEA8-2DF8-B875-C6F3-A1068490DC77}"/>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9" name="Footer Placeholder 6">
            <a:extLst>
              <a:ext uri="{FF2B5EF4-FFF2-40B4-BE49-F238E27FC236}">
                <a16:creationId xmlns:a16="http://schemas.microsoft.com/office/drawing/2014/main" id="{EA2C82D5-F1B1-F92D-393D-98819622A561}"/>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10" name="Slide Number Placeholder 8">
            <a:extLst>
              <a:ext uri="{FF2B5EF4-FFF2-40B4-BE49-F238E27FC236}">
                <a16:creationId xmlns:a16="http://schemas.microsoft.com/office/drawing/2014/main" id="{4CC105EF-68F3-70C3-59D4-8DE8AE8767B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pic>
        <p:nvPicPr>
          <p:cNvPr id="4" name="Picture 3">
            <a:extLst>
              <a:ext uri="{FF2B5EF4-FFF2-40B4-BE49-F238E27FC236}">
                <a16:creationId xmlns:a16="http://schemas.microsoft.com/office/drawing/2014/main" id="{79E8DC91-4C1D-46B0-6E14-BF1FBA699FC2}"/>
              </a:ext>
            </a:extLst>
          </p:cNvPr>
          <p:cNvPicPr>
            <a:picLocks noChangeAspect="1"/>
          </p:cNvPicPr>
          <p:nvPr/>
        </p:nvPicPr>
        <p:blipFill rotWithShape="1">
          <a:blip r:embed="rId3"/>
          <a:srcRect r="4242" b="5638"/>
          <a:stretch/>
        </p:blipFill>
        <p:spPr>
          <a:xfrm>
            <a:off x="21775" y="1380744"/>
            <a:ext cx="4949616" cy="4865492"/>
          </a:xfrm>
          <a:prstGeom prst="rect">
            <a:avLst/>
          </a:prstGeom>
        </p:spPr>
      </p:pic>
      <p:pic>
        <p:nvPicPr>
          <p:cNvPr id="5" name="Picture 4">
            <a:extLst>
              <a:ext uri="{FF2B5EF4-FFF2-40B4-BE49-F238E27FC236}">
                <a16:creationId xmlns:a16="http://schemas.microsoft.com/office/drawing/2014/main" id="{25DAE018-132F-CFA0-70D4-DFB2A34B41C2}"/>
              </a:ext>
            </a:extLst>
          </p:cNvPr>
          <p:cNvPicPr>
            <a:picLocks noChangeAspect="1"/>
          </p:cNvPicPr>
          <p:nvPr/>
        </p:nvPicPr>
        <p:blipFill rotWithShape="1">
          <a:blip r:embed="rId4"/>
          <a:srcRect t="1509" b="3010"/>
          <a:stretch/>
        </p:blipFill>
        <p:spPr>
          <a:xfrm>
            <a:off x="5052124" y="1380744"/>
            <a:ext cx="7134093" cy="4865492"/>
          </a:xfrm>
          <a:prstGeom prst="rect">
            <a:avLst/>
          </a:prstGeom>
        </p:spPr>
      </p:pic>
    </p:spTree>
    <p:extLst>
      <p:ext uri="{BB962C8B-B14F-4D97-AF65-F5344CB8AC3E}">
        <p14:creationId xmlns:p14="http://schemas.microsoft.com/office/powerpoint/2010/main" val="3773650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p:txBody>
          <a:bodyPr rtlCol="0"/>
          <a:lstStyle>
            <a:defPPr>
              <a:defRPr lang="en-GB"/>
            </a:defPPr>
          </a:lstStyle>
          <a:p>
            <a:pPr rtl="0"/>
            <a:r>
              <a:rPr lang="en-GB" dirty="0"/>
              <a:t>Scatter Plot</a:t>
            </a:r>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sz="half" idx="2"/>
          </p:nvPr>
        </p:nvSpPr>
        <p:spPr/>
        <p:txBody>
          <a:bodyPr rtlCol="0"/>
          <a:lstStyle>
            <a:defPPr>
              <a:defRPr lang="en-GB"/>
            </a:defPPr>
          </a:lstStyle>
          <a:p>
            <a:pPr rtl="0"/>
            <a:endParaRPr lang="en-GB" dirty="0"/>
          </a:p>
          <a:p>
            <a:pPr rtl="0"/>
            <a:endParaRPr lang="en-GB" dirty="0"/>
          </a:p>
          <a:p>
            <a:pPr rtl="0"/>
            <a:endParaRPr lang="en-GB" dirty="0"/>
          </a:p>
        </p:txBody>
      </p:sp>
      <p:sp>
        <p:nvSpPr>
          <p:cNvPr id="8" name="Content Placeholder 7">
            <a:extLst>
              <a:ext uri="{FF2B5EF4-FFF2-40B4-BE49-F238E27FC236}">
                <a16:creationId xmlns:a16="http://schemas.microsoft.com/office/drawing/2014/main" id="{98D6AC14-9AD9-9C42-046A-6E2B3E9561B7}"/>
              </a:ext>
            </a:extLst>
          </p:cNvPr>
          <p:cNvSpPr>
            <a:spLocks noGrp="1"/>
          </p:cNvSpPr>
          <p:nvPr>
            <p:ph sz="quarter" idx="14"/>
          </p:nvPr>
        </p:nvSpPr>
        <p:spPr/>
        <p:txBody>
          <a:bodyPr rtlCol="0"/>
          <a:lstStyle>
            <a:defPPr>
              <a:defRPr lang="en-GB"/>
            </a:defPPr>
          </a:lstStyle>
          <a:p>
            <a:pPr rtl="0"/>
            <a:endParaRPr lang="en-GB" dirty="0"/>
          </a:p>
          <a:p>
            <a:pPr rtl="0"/>
            <a:endParaRPr lang="en-GB" dirty="0"/>
          </a:p>
          <a:p>
            <a:pPr rtl="0"/>
            <a:endParaRPr lang="en-GB" dirty="0"/>
          </a:p>
          <a:p>
            <a:pPr rtl="0"/>
            <a:endParaRPr lang="en-GB" dirty="0"/>
          </a:p>
        </p:txBody>
      </p:sp>
      <p:sp>
        <p:nvSpPr>
          <p:cNvPr id="12" name="Date Placeholder 1">
            <a:extLst>
              <a:ext uri="{FF2B5EF4-FFF2-40B4-BE49-F238E27FC236}">
                <a16:creationId xmlns:a16="http://schemas.microsoft.com/office/drawing/2014/main" id="{8C4D2085-37D2-6C40-DD21-80B04BD15ACC}"/>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13" name="Footer Placeholder 6">
            <a:extLst>
              <a:ext uri="{FF2B5EF4-FFF2-40B4-BE49-F238E27FC236}">
                <a16:creationId xmlns:a16="http://schemas.microsoft.com/office/drawing/2014/main" id="{3F7D44A8-CBC2-6CA5-CF0E-FEEA34091581}"/>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14" name="Slide Number Placeholder 8">
            <a:extLst>
              <a:ext uri="{FF2B5EF4-FFF2-40B4-BE49-F238E27FC236}">
                <a16:creationId xmlns:a16="http://schemas.microsoft.com/office/drawing/2014/main" id="{5F0D3E1B-B12D-A49F-626F-5CC73C51A682}"/>
              </a:ext>
            </a:extLst>
          </p:cNvPr>
          <p:cNvSpPr txBox="1">
            <a:spLocks/>
          </p:cNvSpPr>
          <p:nvPr/>
        </p:nvSpPr>
        <p:spPr>
          <a:xfrm>
            <a:off x="9869214" y="6464808"/>
            <a:ext cx="2146002" cy="310896"/>
          </a:xfrm>
          <a:prstGeom prst="rect">
            <a:avLst/>
          </a:prstGeom>
        </p:spPr>
        <p:txBody>
          <a:bodyPr vert="horz" lIns="91440" tIns="45720" rIns="91440" bIns="45720" rtlCol="0" anchor="ctr"/>
          <a:lstStyle>
            <a:defPPr rtl="0">
              <a:defRPr lang="en-GB"/>
            </a:defPPr>
            <a:lvl1pPr marL="0" algn="r" defTabSz="914400" rtl="0" eaLnBrk="1" latinLnBrk="0" hangingPunct="1">
              <a:defRPr lang="en-GB" sz="1400" kern="1200">
                <a:solidFill>
                  <a:schemeClr val="accent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a:lstStyle>
          <a:p>
            <a:r>
              <a:rPr lang="en-GB" dirty="0"/>
              <a:t>Week 3: Assignment 5</a:t>
            </a:r>
          </a:p>
        </p:txBody>
      </p:sp>
      <p:pic>
        <p:nvPicPr>
          <p:cNvPr id="9" name="Picture 8">
            <a:extLst>
              <a:ext uri="{FF2B5EF4-FFF2-40B4-BE49-F238E27FC236}">
                <a16:creationId xmlns:a16="http://schemas.microsoft.com/office/drawing/2014/main" id="{DAC18B15-0EDB-43BC-F054-4E10C5CF9C41}"/>
              </a:ext>
            </a:extLst>
          </p:cNvPr>
          <p:cNvPicPr>
            <a:picLocks noChangeAspect="1"/>
          </p:cNvPicPr>
          <p:nvPr/>
        </p:nvPicPr>
        <p:blipFill>
          <a:blip r:embed="rId3"/>
          <a:stretch>
            <a:fillRect/>
          </a:stretch>
        </p:blipFill>
        <p:spPr>
          <a:xfrm>
            <a:off x="433182" y="1523844"/>
            <a:ext cx="5646984" cy="4405036"/>
          </a:xfrm>
          <a:prstGeom prst="rect">
            <a:avLst/>
          </a:prstGeom>
        </p:spPr>
      </p:pic>
      <p:pic>
        <p:nvPicPr>
          <p:cNvPr id="10" name="Picture 9">
            <a:extLst>
              <a:ext uri="{FF2B5EF4-FFF2-40B4-BE49-F238E27FC236}">
                <a16:creationId xmlns:a16="http://schemas.microsoft.com/office/drawing/2014/main" id="{7922ACF6-E669-B0C0-A7EB-D0ED29409369}"/>
              </a:ext>
            </a:extLst>
          </p:cNvPr>
          <p:cNvPicPr>
            <a:picLocks noChangeAspect="1"/>
          </p:cNvPicPr>
          <p:nvPr/>
        </p:nvPicPr>
        <p:blipFill>
          <a:blip r:embed="rId4"/>
          <a:stretch>
            <a:fillRect/>
          </a:stretch>
        </p:blipFill>
        <p:spPr>
          <a:xfrm>
            <a:off x="6151032" y="1523844"/>
            <a:ext cx="5646984" cy="4405036"/>
          </a:xfrm>
          <a:prstGeom prst="rect">
            <a:avLst/>
          </a:prstGeom>
        </p:spPr>
      </p:pic>
    </p:spTree>
    <p:extLst>
      <p:ext uri="{BB962C8B-B14F-4D97-AF65-F5344CB8AC3E}">
        <p14:creationId xmlns:p14="http://schemas.microsoft.com/office/powerpoint/2010/main" val="309322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p:txBody>
          <a:bodyPr rtlCol="0"/>
          <a:lstStyle>
            <a:defPPr>
              <a:defRPr lang="en-GB"/>
            </a:defPPr>
          </a:lstStyle>
          <a:p>
            <a:pPr rtl="0"/>
            <a:r>
              <a:rPr lang="en-GB" dirty="0"/>
              <a:t>Scatter Plot</a:t>
            </a:r>
          </a:p>
        </p:txBody>
      </p:sp>
      <p:sp>
        <p:nvSpPr>
          <p:cNvPr id="3" name="Content Placeholder 2">
            <a:extLst>
              <a:ext uri="{FF2B5EF4-FFF2-40B4-BE49-F238E27FC236}">
                <a16:creationId xmlns:a16="http://schemas.microsoft.com/office/drawing/2014/main" id="{D92BF9C1-9009-C934-C11C-54570A5234B7}"/>
              </a:ext>
            </a:extLst>
          </p:cNvPr>
          <p:cNvSpPr>
            <a:spLocks noGrp="1"/>
          </p:cNvSpPr>
          <p:nvPr>
            <p:ph sz="half" idx="2"/>
          </p:nvPr>
        </p:nvSpPr>
        <p:spPr/>
        <p:txBody>
          <a:bodyPr rtlCol="0"/>
          <a:lstStyle>
            <a:defPPr>
              <a:defRPr lang="en-GB"/>
            </a:defPPr>
          </a:lstStyle>
          <a:p>
            <a:pPr rtl="0"/>
            <a:endParaRPr lang="en-GB" dirty="0"/>
          </a:p>
          <a:p>
            <a:pPr rtl="0"/>
            <a:endParaRPr lang="en-GB" dirty="0"/>
          </a:p>
          <a:p>
            <a:pPr rtl="0"/>
            <a:endParaRPr lang="en-GB" dirty="0"/>
          </a:p>
        </p:txBody>
      </p:sp>
      <p:sp>
        <p:nvSpPr>
          <p:cNvPr id="8" name="Content Placeholder 7">
            <a:extLst>
              <a:ext uri="{FF2B5EF4-FFF2-40B4-BE49-F238E27FC236}">
                <a16:creationId xmlns:a16="http://schemas.microsoft.com/office/drawing/2014/main" id="{98D6AC14-9AD9-9C42-046A-6E2B3E9561B7}"/>
              </a:ext>
            </a:extLst>
          </p:cNvPr>
          <p:cNvSpPr>
            <a:spLocks noGrp="1"/>
          </p:cNvSpPr>
          <p:nvPr>
            <p:ph sz="quarter" idx="14"/>
          </p:nvPr>
        </p:nvSpPr>
        <p:spPr/>
        <p:txBody>
          <a:bodyPr rtlCol="0"/>
          <a:lstStyle>
            <a:defPPr>
              <a:defRPr lang="en-GB"/>
            </a:defPPr>
          </a:lstStyle>
          <a:p>
            <a:pPr rtl="0"/>
            <a:endParaRPr lang="en-GB" dirty="0"/>
          </a:p>
          <a:p>
            <a:pPr rtl="0"/>
            <a:endParaRPr lang="en-GB" dirty="0"/>
          </a:p>
          <a:p>
            <a:pPr rtl="0"/>
            <a:endParaRPr lang="en-GB" dirty="0"/>
          </a:p>
          <a:p>
            <a:pPr rtl="0"/>
            <a:endParaRPr lang="en-GB" dirty="0"/>
          </a:p>
        </p:txBody>
      </p:sp>
      <p:sp>
        <p:nvSpPr>
          <p:cNvPr id="12" name="Date Placeholder 1">
            <a:extLst>
              <a:ext uri="{FF2B5EF4-FFF2-40B4-BE49-F238E27FC236}">
                <a16:creationId xmlns:a16="http://schemas.microsoft.com/office/drawing/2014/main" id="{8C4D2085-37D2-6C40-DD21-80B04BD15ACC}"/>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13" name="Footer Placeholder 6">
            <a:extLst>
              <a:ext uri="{FF2B5EF4-FFF2-40B4-BE49-F238E27FC236}">
                <a16:creationId xmlns:a16="http://schemas.microsoft.com/office/drawing/2014/main" id="{3F7D44A8-CBC2-6CA5-CF0E-FEEA34091581}"/>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14" name="Slide Number Placeholder 8">
            <a:extLst>
              <a:ext uri="{FF2B5EF4-FFF2-40B4-BE49-F238E27FC236}">
                <a16:creationId xmlns:a16="http://schemas.microsoft.com/office/drawing/2014/main" id="{5F0D3E1B-B12D-A49F-626F-5CC73C51A682}"/>
              </a:ext>
            </a:extLst>
          </p:cNvPr>
          <p:cNvSpPr txBox="1">
            <a:spLocks/>
          </p:cNvSpPr>
          <p:nvPr/>
        </p:nvSpPr>
        <p:spPr>
          <a:xfrm>
            <a:off x="9869214" y="6464808"/>
            <a:ext cx="2146002" cy="310896"/>
          </a:xfrm>
          <a:prstGeom prst="rect">
            <a:avLst/>
          </a:prstGeom>
        </p:spPr>
        <p:txBody>
          <a:bodyPr vert="horz" lIns="91440" tIns="45720" rIns="91440" bIns="45720" rtlCol="0" anchor="ctr"/>
          <a:lstStyle>
            <a:defPPr rtl="0">
              <a:defRPr lang="en-GB"/>
            </a:defPPr>
            <a:lvl1pPr marL="0" algn="r" defTabSz="914400" rtl="0" eaLnBrk="1" latinLnBrk="0" hangingPunct="1">
              <a:defRPr lang="en-GB" sz="1400" kern="1200">
                <a:solidFill>
                  <a:schemeClr val="accent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a:lstStyle>
          <a:p>
            <a:r>
              <a:rPr lang="en-GB" dirty="0"/>
              <a:t>Week 3: Assignment 5</a:t>
            </a:r>
          </a:p>
        </p:txBody>
      </p:sp>
      <p:pic>
        <p:nvPicPr>
          <p:cNvPr id="2" name="Picture 1">
            <a:extLst>
              <a:ext uri="{FF2B5EF4-FFF2-40B4-BE49-F238E27FC236}">
                <a16:creationId xmlns:a16="http://schemas.microsoft.com/office/drawing/2014/main" id="{DE40C5EE-4BCC-0F59-5F65-4EE4B90B2D24}"/>
              </a:ext>
            </a:extLst>
          </p:cNvPr>
          <p:cNvPicPr>
            <a:picLocks noChangeAspect="1"/>
          </p:cNvPicPr>
          <p:nvPr/>
        </p:nvPicPr>
        <p:blipFill>
          <a:blip r:embed="rId3"/>
          <a:stretch>
            <a:fillRect/>
          </a:stretch>
        </p:blipFill>
        <p:spPr>
          <a:xfrm>
            <a:off x="576072" y="1523844"/>
            <a:ext cx="5373466" cy="4403526"/>
          </a:xfrm>
          <a:prstGeom prst="rect">
            <a:avLst/>
          </a:prstGeom>
        </p:spPr>
      </p:pic>
      <p:pic>
        <p:nvPicPr>
          <p:cNvPr id="4" name="Picture 3">
            <a:extLst>
              <a:ext uri="{FF2B5EF4-FFF2-40B4-BE49-F238E27FC236}">
                <a16:creationId xmlns:a16="http://schemas.microsoft.com/office/drawing/2014/main" id="{0976A2B7-6854-09B0-34D7-57269550FC8D}"/>
              </a:ext>
            </a:extLst>
          </p:cNvPr>
          <p:cNvPicPr>
            <a:picLocks noChangeAspect="1"/>
          </p:cNvPicPr>
          <p:nvPr/>
        </p:nvPicPr>
        <p:blipFill>
          <a:blip r:embed="rId4"/>
          <a:stretch>
            <a:fillRect/>
          </a:stretch>
        </p:blipFill>
        <p:spPr>
          <a:xfrm>
            <a:off x="6220508" y="1523844"/>
            <a:ext cx="5489857" cy="4403525"/>
          </a:xfrm>
          <a:prstGeom prst="rect">
            <a:avLst/>
          </a:prstGeom>
        </p:spPr>
      </p:pic>
    </p:spTree>
    <p:extLst>
      <p:ext uri="{BB962C8B-B14F-4D97-AF65-F5344CB8AC3E}">
        <p14:creationId xmlns:p14="http://schemas.microsoft.com/office/powerpoint/2010/main" val="382911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rtlCol="0"/>
          <a:lstStyle>
            <a:defPPr>
              <a:defRPr lang="en-GB"/>
            </a:defPPr>
          </a:lstStyle>
          <a:p>
            <a:pPr rtl="0"/>
            <a:r>
              <a:rPr lang="en-GB" dirty="0"/>
              <a:t>Line Chart</a:t>
            </a:r>
          </a:p>
        </p:txBody>
      </p:sp>
      <p:sp>
        <p:nvSpPr>
          <p:cNvPr id="2" name="Date Placeholder 1">
            <a:extLst>
              <a:ext uri="{FF2B5EF4-FFF2-40B4-BE49-F238E27FC236}">
                <a16:creationId xmlns:a16="http://schemas.microsoft.com/office/drawing/2014/main" id="{126665E0-3B88-BE72-7B9C-DEB61E62161C}"/>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6" name="Footer Placeholder 6">
            <a:extLst>
              <a:ext uri="{FF2B5EF4-FFF2-40B4-BE49-F238E27FC236}">
                <a16:creationId xmlns:a16="http://schemas.microsoft.com/office/drawing/2014/main" id="{365CC6D8-2EB3-51DC-3DCC-6300CE1F9E9A}"/>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9" name="Slide Number Placeholder 8">
            <a:extLst>
              <a:ext uri="{FF2B5EF4-FFF2-40B4-BE49-F238E27FC236}">
                <a16:creationId xmlns:a16="http://schemas.microsoft.com/office/drawing/2014/main" id="{D2483EDD-7D26-B501-3377-1E5121769136}"/>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pic>
        <p:nvPicPr>
          <p:cNvPr id="5" name="Picture 4">
            <a:extLst>
              <a:ext uri="{FF2B5EF4-FFF2-40B4-BE49-F238E27FC236}">
                <a16:creationId xmlns:a16="http://schemas.microsoft.com/office/drawing/2014/main" id="{CF5E2DBF-72E4-E6A9-3D30-CB913E24F79A}"/>
              </a:ext>
            </a:extLst>
          </p:cNvPr>
          <p:cNvPicPr>
            <a:picLocks noChangeAspect="1"/>
          </p:cNvPicPr>
          <p:nvPr/>
        </p:nvPicPr>
        <p:blipFill>
          <a:blip r:embed="rId3"/>
          <a:stretch>
            <a:fillRect/>
          </a:stretch>
        </p:blipFill>
        <p:spPr>
          <a:xfrm>
            <a:off x="450167" y="1616779"/>
            <a:ext cx="5541065" cy="4322412"/>
          </a:xfrm>
          <a:prstGeom prst="rect">
            <a:avLst/>
          </a:prstGeom>
        </p:spPr>
      </p:pic>
      <p:pic>
        <p:nvPicPr>
          <p:cNvPr id="10" name="Picture 9">
            <a:extLst>
              <a:ext uri="{FF2B5EF4-FFF2-40B4-BE49-F238E27FC236}">
                <a16:creationId xmlns:a16="http://schemas.microsoft.com/office/drawing/2014/main" id="{D5A8BD14-CD8C-912D-F3EF-F03527D8360E}"/>
              </a:ext>
            </a:extLst>
          </p:cNvPr>
          <p:cNvPicPr>
            <a:picLocks noChangeAspect="1"/>
          </p:cNvPicPr>
          <p:nvPr/>
        </p:nvPicPr>
        <p:blipFill>
          <a:blip r:embed="rId4"/>
          <a:stretch>
            <a:fillRect/>
          </a:stretch>
        </p:blipFill>
        <p:spPr>
          <a:xfrm>
            <a:off x="6180407" y="1616779"/>
            <a:ext cx="5617230" cy="4322411"/>
          </a:xfrm>
          <a:prstGeom prst="rect">
            <a:avLst/>
          </a:prstGeom>
        </p:spPr>
      </p:pic>
    </p:spTree>
    <p:extLst>
      <p:ext uri="{BB962C8B-B14F-4D97-AF65-F5344CB8AC3E}">
        <p14:creationId xmlns:p14="http://schemas.microsoft.com/office/powerpoint/2010/main" val="3147364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rtlCol="0"/>
          <a:lstStyle>
            <a:defPPr>
              <a:defRPr lang="en-GB"/>
            </a:defPPr>
          </a:lstStyle>
          <a:p>
            <a:pPr rtl="0"/>
            <a:r>
              <a:rPr lang="en-GB" dirty="0"/>
              <a:t>Line Chart</a:t>
            </a:r>
          </a:p>
        </p:txBody>
      </p:sp>
      <p:sp>
        <p:nvSpPr>
          <p:cNvPr id="2" name="Date Placeholder 1">
            <a:extLst>
              <a:ext uri="{FF2B5EF4-FFF2-40B4-BE49-F238E27FC236}">
                <a16:creationId xmlns:a16="http://schemas.microsoft.com/office/drawing/2014/main" id="{126665E0-3B88-BE72-7B9C-DEB61E62161C}"/>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6" name="Footer Placeholder 6">
            <a:extLst>
              <a:ext uri="{FF2B5EF4-FFF2-40B4-BE49-F238E27FC236}">
                <a16:creationId xmlns:a16="http://schemas.microsoft.com/office/drawing/2014/main" id="{365CC6D8-2EB3-51DC-3DCC-6300CE1F9E9A}"/>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9" name="Slide Number Placeholder 8">
            <a:extLst>
              <a:ext uri="{FF2B5EF4-FFF2-40B4-BE49-F238E27FC236}">
                <a16:creationId xmlns:a16="http://schemas.microsoft.com/office/drawing/2014/main" id="{D2483EDD-7D26-B501-3377-1E5121769136}"/>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pic>
        <p:nvPicPr>
          <p:cNvPr id="3" name="Picture 2">
            <a:extLst>
              <a:ext uri="{FF2B5EF4-FFF2-40B4-BE49-F238E27FC236}">
                <a16:creationId xmlns:a16="http://schemas.microsoft.com/office/drawing/2014/main" id="{D7E4E52A-7D3C-E728-D33B-9179D8005FC3}"/>
              </a:ext>
            </a:extLst>
          </p:cNvPr>
          <p:cNvPicPr>
            <a:picLocks noChangeAspect="1"/>
          </p:cNvPicPr>
          <p:nvPr/>
        </p:nvPicPr>
        <p:blipFill>
          <a:blip r:embed="rId3"/>
          <a:stretch>
            <a:fillRect/>
          </a:stretch>
        </p:blipFill>
        <p:spPr>
          <a:xfrm>
            <a:off x="564197" y="1616777"/>
            <a:ext cx="5428119" cy="4354004"/>
          </a:xfrm>
          <a:prstGeom prst="rect">
            <a:avLst/>
          </a:prstGeom>
        </p:spPr>
      </p:pic>
      <p:pic>
        <p:nvPicPr>
          <p:cNvPr id="7" name="Picture 6">
            <a:extLst>
              <a:ext uri="{FF2B5EF4-FFF2-40B4-BE49-F238E27FC236}">
                <a16:creationId xmlns:a16="http://schemas.microsoft.com/office/drawing/2014/main" id="{083C82C0-BBC2-08CE-3F84-3149EC2CBC7D}"/>
              </a:ext>
            </a:extLst>
          </p:cNvPr>
          <p:cNvPicPr>
            <a:picLocks noChangeAspect="1"/>
          </p:cNvPicPr>
          <p:nvPr/>
        </p:nvPicPr>
        <p:blipFill>
          <a:blip r:embed="rId4"/>
          <a:stretch>
            <a:fillRect/>
          </a:stretch>
        </p:blipFill>
        <p:spPr>
          <a:xfrm>
            <a:off x="6263238" y="1616778"/>
            <a:ext cx="5428119" cy="4354003"/>
          </a:xfrm>
          <a:prstGeom prst="rect">
            <a:avLst/>
          </a:prstGeom>
        </p:spPr>
      </p:pic>
    </p:spTree>
    <p:extLst>
      <p:ext uri="{BB962C8B-B14F-4D97-AF65-F5344CB8AC3E}">
        <p14:creationId xmlns:p14="http://schemas.microsoft.com/office/powerpoint/2010/main" val="1926205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p:txBody>
          <a:bodyPr rtlCol="0"/>
          <a:lstStyle>
            <a:defPPr>
              <a:defRPr lang="en-GB"/>
            </a:defPPr>
          </a:lstStyle>
          <a:p>
            <a:pPr rtl="0"/>
            <a:r>
              <a:rPr lang="en-GB" dirty="0"/>
              <a:t>Box Plot</a:t>
            </a:r>
          </a:p>
        </p:txBody>
      </p:sp>
      <p:sp>
        <p:nvSpPr>
          <p:cNvPr id="2" name="Date Placeholder 1">
            <a:extLst>
              <a:ext uri="{FF2B5EF4-FFF2-40B4-BE49-F238E27FC236}">
                <a16:creationId xmlns:a16="http://schemas.microsoft.com/office/drawing/2014/main" id="{7E771516-0B56-0614-48B2-1DE8CBF91271}"/>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7" name="Footer Placeholder 6">
            <a:extLst>
              <a:ext uri="{FF2B5EF4-FFF2-40B4-BE49-F238E27FC236}">
                <a16:creationId xmlns:a16="http://schemas.microsoft.com/office/drawing/2014/main" id="{912B2DB8-1B6E-2553-A979-FCA83EE4C223}"/>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8" name="Slide Number Placeholder 8">
            <a:extLst>
              <a:ext uri="{FF2B5EF4-FFF2-40B4-BE49-F238E27FC236}">
                <a16:creationId xmlns:a16="http://schemas.microsoft.com/office/drawing/2014/main" id="{82956606-A9A3-AE37-BCAB-4F80DA994E2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pic>
        <p:nvPicPr>
          <p:cNvPr id="3" name="Picture 2">
            <a:extLst>
              <a:ext uri="{FF2B5EF4-FFF2-40B4-BE49-F238E27FC236}">
                <a16:creationId xmlns:a16="http://schemas.microsoft.com/office/drawing/2014/main" id="{8ECDBB01-4403-2143-A30F-692A9E2F5495}"/>
              </a:ext>
            </a:extLst>
          </p:cNvPr>
          <p:cNvPicPr>
            <a:picLocks noChangeAspect="1"/>
          </p:cNvPicPr>
          <p:nvPr/>
        </p:nvPicPr>
        <p:blipFill>
          <a:blip r:embed="rId3"/>
          <a:stretch>
            <a:fillRect/>
          </a:stretch>
        </p:blipFill>
        <p:spPr>
          <a:xfrm>
            <a:off x="3422650" y="774700"/>
            <a:ext cx="5346700" cy="5308600"/>
          </a:xfrm>
          <a:prstGeom prst="rect">
            <a:avLst/>
          </a:prstGeom>
        </p:spPr>
      </p:pic>
    </p:spTree>
    <p:extLst>
      <p:ext uri="{BB962C8B-B14F-4D97-AF65-F5344CB8AC3E}">
        <p14:creationId xmlns:p14="http://schemas.microsoft.com/office/powerpoint/2010/main" val="1762192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p:txBody>
          <a:bodyPr rtlCol="0"/>
          <a:lstStyle>
            <a:defPPr>
              <a:defRPr lang="en-GB"/>
            </a:defPPr>
          </a:lstStyle>
          <a:p>
            <a:pPr rtl="0"/>
            <a:r>
              <a:rPr lang="en-GB" dirty="0"/>
              <a:t>Box Plot</a:t>
            </a:r>
          </a:p>
        </p:txBody>
      </p:sp>
      <p:sp>
        <p:nvSpPr>
          <p:cNvPr id="2" name="Date Placeholder 1">
            <a:extLst>
              <a:ext uri="{FF2B5EF4-FFF2-40B4-BE49-F238E27FC236}">
                <a16:creationId xmlns:a16="http://schemas.microsoft.com/office/drawing/2014/main" id="{7E771516-0B56-0614-48B2-1DE8CBF91271}"/>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7" name="Footer Placeholder 6">
            <a:extLst>
              <a:ext uri="{FF2B5EF4-FFF2-40B4-BE49-F238E27FC236}">
                <a16:creationId xmlns:a16="http://schemas.microsoft.com/office/drawing/2014/main" id="{912B2DB8-1B6E-2553-A979-FCA83EE4C223}"/>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8" name="Slide Number Placeholder 8">
            <a:extLst>
              <a:ext uri="{FF2B5EF4-FFF2-40B4-BE49-F238E27FC236}">
                <a16:creationId xmlns:a16="http://schemas.microsoft.com/office/drawing/2014/main" id="{82956606-A9A3-AE37-BCAB-4F80DA994E2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pic>
        <p:nvPicPr>
          <p:cNvPr id="4" name="Picture 3">
            <a:extLst>
              <a:ext uri="{FF2B5EF4-FFF2-40B4-BE49-F238E27FC236}">
                <a16:creationId xmlns:a16="http://schemas.microsoft.com/office/drawing/2014/main" id="{C60ADA74-CA27-1A11-8969-2AA0F8F089E3}"/>
              </a:ext>
            </a:extLst>
          </p:cNvPr>
          <p:cNvPicPr>
            <a:picLocks noChangeAspect="1"/>
          </p:cNvPicPr>
          <p:nvPr/>
        </p:nvPicPr>
        <p:blipFill>
          <a:blip r:embed="rId3"/>
          <a:stretch>
            <a:fillRect/>
          </a:stretch>
        </p:blipFill>
        <p:spPr>
          <a:xfrm>
            <a:off x="343588" y="1380744"/>
            <a:ext cx="2961073" cy="2933655"/>
          </a:xfrm>
          <a:prstGeom prst="rect">
            <a:avLst/>
          </a:prstGeom>
        </p:spPr>
      </p:pic>
      <p:pic>
        <p:nvPicPr>
          <p:cNvPr id="5" name="Picture 4">
            <a:extLst>
              <a:ext uri="{FF2B5EF4-FFF2-40B4-BE49-F238E27FC236}">
                <a16:creationId xmlns:a16="http://schemas.microsoft.com/office/drawing/2014/main" id="{F3435844-DF20-3AC8-1CFA-C30E63369759}"/>
              </a:ext>
            </a:extLst>
          </p:cNvPr>
          <p:cNvPicPr>
            <a:picLocks noChangeAspect="1"/>
          </p:cNvPicPr>
          <p:nvPr/>
        </p:nvPicPr>
        <p:blipFill>
          <a:blip r:embed="rId4"/>
          <a:stretch>
            <a:fillRect/>
          </a:stretch>
        </p:blipFill>
        <p:spPr>
          <a:xfrm>
            <a:off x="3355944" y="1381425"/>
            <a:ext cx="3070743" cy="2933656"/>
          </a:xfrm>
          <a:prstGeom prst="rect">
            <a:avLst/>
          </a:prstGeom>
        </p:spPr>
      </p:pic>
      <p:pic>
        <p:nvPicPr>
          <p:cNvPr id="6" name="Picture 5">
            <a:extLst>
              <a:ext uri="{FF2B5EF4-FFF2-40B4-BE49-F238E27FC236}">
                <a16:creationId xmlns:a16="http://schemas.microsoft.com/office/drawing/2014/main" id="{E78AA6CC-F3A9-410A-FF79-D349DA0FBD37}"/>
              </a:ext>
            </a:extLst>
          </p:cNvPr>
          <p:cNvPicPr>
            <a:picLocks noChangeAspect="1"/>
          </p:cNvPicPr>
          <p:nvPr/>
        </p:nvPicPr>
        <p:blipFill>
          <a:blip r:embed="rId5"/>
          <a:stretch>
            <a:fillRect/>
          </a:stretch>
        </p:blipFill>
        <p:spPr>
          <a:xfrm>
            <a:off x="5777188" y="3220255"/>
            <a:ext cx="2961073" cy="2933655"/>
          </a:xfrm>
          <a:prstGeom prst="rect">
            <a:avLst/>
          </a:prstGeom>
        </p:spPr>
      </p:pic>
      <p:pic>
        <p:nvPicPr>
          <p:cNvPr id="9" name="Picture 8">
            <a:extLst>
              <a:ext uri="{FF2B5EF4-FFF2-40B4-BE49-F238E27FC236}">
                <a16:creationId xmlns:a16="http://schemas.microsoft.com/office/drawing/2014/main" id="{B3D3AEBA-92BE-829B-9069-AE6A1BA0BFCE}"/>
              </a:ext>
            </a:extLst>
          </p:cNvPr>
          <p:cNvPicPr>
            <a:picLocks noChangeAspect="1"/>
          </p:cNvPicPr>
          <p:nvPr/>
        </p:nvPicPr>
        <p:blipFill>
          <a:blip r:embed="rId6"/>
          <a:stretch>
            <a:fillRect/>
          </a:stretch>
        </p:blipFill>
        <p:spPr>
          <a:xfrm>
            <a:off x="8789544" y="3220255"/>
            <a:ext cx="3070743" cy="2933657"/>
          </a:xfrm>
          <a:prstGeom prst="rect">
            <a:avLst/>
          </a:prstGeom>
        </p:spPr>
      </p:pic>
      <p:pic>
        <p:nvPicPr>
          <p:cNvPr id="12" name="Picture 11">
            <a:extLst>
              <a:ext uri="{FF2B5EF4-FFF2-40B4-BE49-F238E27FC236}">
                <a16:creationId xmlns:a16="http://schemas.microsoft.com/office/drawing/2014/main" id="{37225FA0-4BCD-380C-A7F2-99BEDF1B4B0A}"/>
              </a:ext>
            </a:extLst>
          </p:cNvPr>
          <p:cNvPicPr>
            <a:picLocks noChangeAspect="1"/>
          </p:cNvPicPr>
          <p:nvPr/>
        </p:nvPicPr>
        <p:blipFill rotWithShape="1">
          <a:blip r:embed="rId7"/>
          <a:srcRect l="23784" t="69889" r="53145" b="17372"/>
          <a:stretch/>
        </p:blipFill>
        <p:spPr>
          <a:xfrm>
            <a:off x="7888110" y="357036"/>
            <a:ext cx="3972177" cy="1370759"/>
          </a:xfrm>
          <a:prstGeom prst="rect">
            <a:avLst/>
          </a:prstGeom>
        </p:spPr>
      </p:pic>
      <p:sp>
        <p:nvSpPr>
          <p:cNvPr id="13" name="TextBox 12">
            <a:extLst>
              <a:ext uri="{FF2B5EF4-FFF2-40B4-BE49-F238E27FC236}">
                <a16:creationId xmlns:a16="http://schemas.microsoft.com/office/drawing/2014/main" id="{DA7F2BEF-776B-8BDA-8AA3-B563ED299A47}"/>
              </a:ext>
            </a:extLst>
          </p:cNvPr>
          <p:cNvSpPr txBox="1"/>
          <p:nvPr/>
        </p:nvSpPr>
        <p:spPr>
          <a:xfrm>
            <a:off x="10675917" y="1854025"/>
            <a:ext cx="1169559" cy="369332"/>
          </a:xfrm>
          <a:prstGeom prst="rect">
            <a:avLst/>
          </a:prstGeom>
          <a:noFill/>
        </p:spPr>
        <p:txBody>
          <a:bodyPr wrap="square" rtlCol="0">
            <a:spAutoFit/>
          </a:bodyPr>
          <a:lstStyle/>
          <a:p>
            <a:pPr algn="r"/>
            <a:r>
              <a:rPr lang="en-US" dirty="0"/>
              <a:t>outliers</a:t>
            </a:r>
          </a:p>
        </p:txBody>
      </p:sp>
    </p:spTree>
    <p:extLst>
      <p:ext uri="{BB962C8B-B14F-4D97-AF65-F5344CB8AC3E}">
        <p14:creationId xmlns:p14="http://schemas.microsoft.com/office/powerpoint/2010/main" val="1412430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rtlCol="0"/>
          <a:lstStyle>
            <a:defPPr>
              <a:defRPr lang="en-GB"/>
            </a:defPPr>
          </a:lstStyle>
          <a:p>
            <a:pPr rtl="0"/>
            <a:r>
              <a:rPr lang="en-GB" dirty="0"/>
              <a:t>Thank you </a:t>
            </a:r>
          </a:p>
        </p:txBody>
      </p:sp>
    </p:spTree>
    <p:extLst>
      <p:ext uri="{BB962C8B-B14F-4D97-AF65-F5344CB8AC3E}">
        <p14:creationId xmlns:p14="http://schemas.microsoft.com/office/powerpoint/2010/main" val="2136593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p:txBody>
          <a:bodyPr rtlCol="0"/>
          <a:lstStyle>
            <a:defPPr>
              <a:defRPr lang="en-GB"/>
            </a:defPPr>
          </a:lstStyle>
          <a:p>
            <a:pPr rtl="0"/>
            <a:r>
              <a:rPr lang="en-GB" sz="4800" dirty="0">
                <a:latin typeface="Sagona Book" panose="020F0502020204030204" pitchFamily="34" charset="0"/>
                <a:cs typeface="Sagona Book" panose="020F0502020204030204" pitchFamily="34" charset="0"/>
              </a:rPr>
              <a:t>Data Visualisation</a:t>
            </a:r>
            <a:endParaRPr lang="en-GB" dirty="0"/>
          </a:p>
        </p:txBody>
      </p:sp>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rtlCol="0"/>
          <a:lstStyle>
            <a:defPPr>
              <a:defRPr lang="en-GB"/>
            </a:defPPr>
          </a:lstStyle>
          <a:p>
            <a:pPr rtl="0"/>
            <a:r>
              <a:rPr lang="en-GB" dirty="0"/>
              <a:t>2023</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rtlCol="0"/>
          <a:lstStyle>
            <a:defPPr>
              <a:defRPr lang="en-GB"/>
            </a:defPPr>
          </a:lstStyle>
          <a:p>
            <a:pPr rtl="0"/>
            <a:r>
              <a:rPr lang="en-GB" dirty="0"/>
              <a:t>Data Science with Python</a:t>
            </a:r>
          </a:p>
        </p:txBody>
      </p:sp>
      <p:sp>
        <p:nvSpPr>
          <p:cNvPr id="3" name="Content Placeholder 2">
            <a:extLst>
              <a:ext uri="{FF2B5EF4-FFF2-40B4-BE49-F238E27FC236}">
                <a16:creationId xmlns:a16="http://schemas.microsoft.com/office/drawing/2014/main" id="{FFBB7A11-5407-F4D7-953F-4C6266765CA0}"/>
              </a:ext>
            </a:extLst>
          </p:cNvPr>
          <p:cNvSpPr>
            <a:spLocks noGrp="1"/>
          </p:cNvSpPr>
          <p:nvPr>
            <p:ph idx="1"/>
          </p:nvPr>
        </p:nvSpPr>
        <p:spPr>
          <a:xfrm>
            <a:off x="576072" y="1901952"/>
            <a:ext cx="8872728" cy="3877056"/>
          </a:xfrm>
        </p:spPr>
        <p:txBody>
          <a:bodyPr>
            <a:normAutofit fontScale="92500" lnSpcReduction="20000"/>
          </a:bodyPr>
          <a:lstStyle/>
          <a:p>
            <a:pPr marL="0" indent="0">
              <a:lnSpc>
                <a:spcPct val="120000"/>
              </a:lnSpc>
              <a:spcBef>
                <a:spcPts val="0"/>
              </a:spcBef>
              <a:buNone/>
            </a:pPr>
            <a:r>
              <a:rPr lang="en-GB" sz="1800" dirty="0"/>
              <a:t>Using the </a:t>
            </a:r>
            <a:r>
              <a:rPr lang="en-GB" sz="1800" dirty="0">
                <a:hlinkClick r:id="rId3"/>
              </a:rPr>
              <a:t>linked dataset</a:t>
            </a:r>
            <a:r>
              <a:rPr lang="en-GB" sz="1800" dirty="0"/>
              <a:t> produce a series of visualisations demonstrating the use of Matplotlib. </a:t>
            </a:r>
            <a:br>
              <a:rPr lang="en-GB" sz="1800" dirty="0"/>
            </a:br>
            <a:br>
              <a:rPr lang="en-GB" sz="1800" dirty="0"/>
            </a:br>
            <a:r>
              <a:rPr lang="en-GB" sz="1800" dirty="0"/>
              <a:t>You should produce at least one of the following: </a:t>
            </a:r>
          </a:p>
          <a:p>
            <a:pPr marL="0" lvl="1" indent="0">
              <a:lnSpc>
                <a:spcPct val="120000"/>
              </a:lnSpc>
              <a:spcBef>
                <a:spcPts val="0"/>
              </a:spcBef>
              <a:buNone/>
            </a:pPr>
            <a:r>
              <a:rPr lang="en-GB" sz="2000" dirty="0"/>
              <a:t>● </a:t>
            </a:r>
            <a:r>
              <a:rPr lang="en-GB" sz="1900" dirty="0"/>
              <a:t>Bar Graph</a:t>
            </a:r>
          </a:p>
          <a:p>
            <a:pPr marL="0" lvl="1" indent="0">
              <a:lnSpc>
                <a:spcPct val="120000"/>
              </a:lnSpc>
              <a:spcBef>
                <a:spcPts val="0"/>
              </a:spcBef>
              <a:buNone/>
            </a:pPr>
            <a:r>
              <a:rPr lang="en-GB" sz="2000" dirty="0"/>
              <a:t>● </a:t>
            </a:r>
            <a:r>
              <a:rPr lang="en-GB" sz="1900" dirty="0"/>
              <a:t>Pie Chart</a:t>
            </a:r>
          </a:p>
          <a:p>
            <a:pPr marL="0" lvl="1" indent="0">
              <a:lnSpc>
                <a:spcPct val="120000"/>
              </a:lnSpc>
              <a:spcBef>
                <a:spcPts val="0"/>
              </a:spcBef>
              <a:buNone/>
            </a:pPr>
            <a:r>
              <a:rPr lang="en-GB" sz="2000" dirty="0"/>
              <a:t>● </a:t>
            </a:r>
            <a:r>
              <a:rPr lang="en-GB" sz="1900" dirty="0"/>
              <a:t>Box Plot</a:t>
            </a:r>
          </a:p>
          <a:p>
            <a:pPr marL="0" lvl="1" indent="0">
              <a:lnSpc>
                <a:spcPct val="120000"/>
              </a:lnSpc>
              <a:spcBef>
                <a:spcPts val="0"/>
              </a:spcBef>
              <a:buNone/>
            </a:pPr>
            <a:r>
              <a:rPr lang="en-GB" sz="2000" dirty="0"/>
              <a:t>● </a:t>
            </a:r>
            <a:r>
              <a:rPr lang="en-GB" sz="1900" dirty="0"/>
              <a:t>Line Chart</a:t>
            </a:r>
          </a:p>
          <a:p>
            <a:pPr marL="0" lvl="1" indent="0">
              <a:lnSpc>
                <a:spcPct val="120000"/>
              </a:lnSpc>
              <a:spcBef>
                <a:spcPts val="0"/>
              </a:spcBef>
              <a:buNone/>
            </a:pPr>
            <a:r>
              <a:rPr lang="en-GB" sz="2000" dirty="0"/>
              <a:t>● </a:t>
            </a:r>
            <a:r>
              <a:rPr lang="en-GB" sz="1900" dirty="0"/>
              <a:t>Scatter Plot</a:t>
            </a:r>
          </a:p>
          <a:p>
            <a:pPr marL="0" indent="0">
              <a:lnSpc>
                <a:spcPct val="120000"/>
              </a:lnSpc>
              <a:spcBef>
                <a:spcPts val="0"/>
              </a:spcBef>
              <a:buNone/>
            </a:pPr>
            <a:endParaRPr lang="en-GB" sz="1800" dirty="0"/>
          </a:p>
          <a:p>
            <a:pPr marL="0" indent="0">
              <a:lnSpc>
                <a:spcPct val="120000"/>
              </a:lnSpc>
              <a:spcBef>
                <a:spcPts val="0"/>
              </a:spcBef>
              <a:buNone/>
            </a:pPr>
            <a:r>
              <a:rPr lang="en-GB" sz="1800" dirty="0"/>
              <a:t>Once you have demonstrated use of the different plots you should look at the data and make some conclusions from the data set.</a:t>
            </a:r>
          </a:p>
          <a:p>
            <a:pPr marL="0" indent="0">
              <a:lnSpc>
                <a:spcPct val="120000"/>
              </a:lnSpc>
              <a:spcBef>
                <a:spcPts val="0"/>
              </a:spcBef>
              <a:buNone/>
            </a:pPr>
            <a:r>
              <a:rPr lang="en-GB" sz="1800" dirty="0"/>
              <a:t>● Can you find any links?</a:t>
            </a:r>
            <a:br>
              <a:rPr lang="en-GB" sz="1800" dirty="0"/>
            </a:br>
            <a:r>
              <a:rPr lang="en-GB" sz="1800" dirty="0"/>
              <a:t>● Present your conclusion illustrated with appropriate visualisations.</a:t>
            </a:r>
            <a:br>
              <a:rPr lang="en-GB" sz="1800" dirty="0"/>
            </a:br>
            <a:r>
              <a:rPr lang="en-GB" sz="1800" dirty="0"/>
              <a:t>● Submit your completed notebook.</a:t>
            </a:r>
          </a:p>
        </p:txBody>
      </p:sp>
      <p:sp>
        <p:nvSpPr>
          <p:cNvPr id="10" name="Slide Number Placeholder 8">
            <a:extLst>
              <a:ext uri="{FF2B5EF4-FFF2-40B4-BE49-F238E27FC236}">
                <a16:creationId xmlns:a16="http://schemas.microsoft.com/office/drawing/2014/main" id="{6037FC85-9A0F-FA38-7600-DD5B7B0D1AC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1: Assignment 5</a:t>
            </a:r>
          </a:p>
        </p:txBody>
      </p:sp>
    </p:spTree>
    <p:extLst>
      <p:ext uri="{BB962C8B-B14F-4D97-AF65-F5344CB8AC3E}">
        <p14:creationId xmlns:p14="http://schemas.microsoft.com/office/powerpoint/2010/main" val="3239356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rtlCol="0"/>
          <a:lstStyle>
            <a:defPPr>
              <a:defRPr lang="en-GB"/>
            </a:defPPr>
          </a:lstStyle>
          <a:p>
            <a:pPr rtl="0"/>
            <a:r>
              <a:rPr lang="en-GB" dirty="0"/>
              <a:t>The Data</a:t>
            </a:r>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rtlCol="0"/>
          <a:lstStyle>
            <a:defPPr>
              <a:defRPr lang="en-GB"/>
            </a:defPPr>
          </a:lstStyle>
          <a:p>
            <a:pPr rtl="0"/>
            <a:r>
              <a:rPr lang="en-GB"/>
              <a:t>2023</a:t>
            </a:r>
            <a:endParaRPr lang="en-GB" dirty="0"/>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rtlCol="0"/>
          <a:lstStyle>
            <a:defPPr>
              <a:defRPr lang="en-GB"/>
            </a:defPPr>
          </a:lstStyle>
          <a:p>
            <a:pPr rtl="0"/>
            <a:r>
              <a:rPr lang="en-GB" dirty="0"/>
              <a:t>Data Science with Python</a:t>
            </a:r>
          </a:p>
        </p:txBody>
      </p:sp>
      <p:sp>
        <p:nvSpPr>
          <p:cNvPr id="7" name="Slide Number Placeholder 8">
            <a:extLst>
              <a:ext uri="{FF2B5EF4-FFF2-40B4-BE49-F238E27FC236}">
                <a16:creationId xmlns:a16="http://schemas.microsoft.com/office/drawing/2014/main" id="{6B3E877B-2244-2220-9703-AB338B09EB2B}"/>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sp>
        <p:nvSpPr>
          <p:cNvPr id="12" name="TextBox 11">
            <a:extLst>
              <a:ext uri="{FF2B5EF4-FFF2-40B4-BE49-F238E27FC236}">
                <a16:creationId xmlns:a16="http://schemas.microsoft.com/office/drawing/2014/main" id="{BCE578D6-8E00-D501-6368-7747981CA2F9}"/>
              </a:ext>
            </a:extLst>
          </p:cNvPr>
          <p:cNvSpPr txBox="1"/>
          <p:nvPr/>
        </p:nvSpPr>
        <p:spPr>
          <a:xfrm>
            <a:off x="576072" y="2804659"/>
            <a:ext cx="4507965" cy="1477328"/>
          </a:xfrm>
          <a:prstGeom prst="rect">
            <a:avLst/>
          </a:prstGeom>
          <a:noFill/>
        </p:spPr>
        <p:txBody>
          <a:bodyPr wrap="none" rtlCol="0">
            <a:spAutoFit/>
          </a:bodyPr>
          <a:lstStyle/>
          <a:p>
            <a:r>
              <a:rPr lang="en-GB" b="0" dirty="0">
                <a:solidFill>
                  <a:srgbClr val="C586C0"/>
                </a:solidFill>
                <a:effectLst/>
                <a:latin typeface="Menlo" panose="020B0609030804020204" pitchFamily="49" charset="0"/>
              </a:rPr>
              <a:t>import</a:t>
            </a:r>
            <a:r>
              <a:rPr lang="en-GB" b="0" dirty="0">
                <a:solidFill>
                  <a:srgbClr val="FFFFFF"/>
                </a:solidFill>
                <a:effectLst/>
                <a:latin typeface="Menlo" panose="020B0609030804020204" pitchFamily="49" charset="0"/>
              </a:rPr>
              <a:t> </a:t>
            </a:r>
            <a:r>
              <a:rPr lang="en-GB" b="0" dirty="0" err="1">
                <a:solidFill>
                  <a:srgbClr val="4EC9B0"/>
                </a:solidFill>
                <a:effectLst/>
                <a:latin typeface="Menlo" panose="020B0609030804020204" pitchFamily="49" charset="0"/>
              </a:rPr>
              <a:t>numpy</a:t>
            </a:r>
            <a:r>
              <a:rPr lang="en-GB" b="0" dirty="0">
                <a:solidFill>
                  <a:srgbClr val="FFFFFF"/>
                </a:solidFill>
                <a:effectLst/>
                <a:latin typeface="Menlo" panose="020B0609030804020204" pitchFamily="49" charset="0"/>
              </a:rPr>
              <a:t> </a:t>
            </a:r>
            <a:r>
              <a:rPr lang="en-GB" b="0" dirty="0">
                <a:solidFill>
                  <a:srgbClr val="C586C0"/>
                </a:solidFill>
                <a:effectLst/>
                <a:latin typeface="Menlo" panose="020B0609030804020204" pitchFamily="49" charset="0"/>
              </a:rPr>
              <a:t>as</a:t>
            </a:r>
            <a:r>
              <a:rPr lang="en-GB" b="0" dirty="0">
                <a:solidFill>
                  <a:srgbClr val="FFFFFF"/>
                </a:solidFill>
                <a:effectLst/>
                <a:latin typeface="Menlo" panose="020B0609030804020204" pitchFamily="49" charset="0"/>
              </a:rPr>
              <a:t> </a:t>
            </a:r>
            <a:r>
              <a:rPr lang="en-GB" b="0" dirty="0">
                <a:solidFill>
                  <a:srgbClr val="4EC9B0"/>
                </a:solidFill>
                <a:effectLst/>
                <a:latin typeface="Menlo" panose="020B0609030804020204" pitchFamily="49" charset="0"/>
              </a:rPr>
              <a:t>np</a:t>
            </a:r>
            <a:endParaRPr lang="en-GB" b="0" dirty="0">
              <a:solidFill>
                <a:srgbClr val="FFFFFF"/>
              </a:solidFill>
              <a:effectLst/>
              <a:latin typeface="Menlo" panose="020B0609030804020204" pitchFamily="49" charset="0"/>
            </a:endParaRPr>
          </a:p>
          <a:p>
            <a:r>
              <a:rPr lang="en-GB" b="0" dirty="0">
                <a:solidFill>
                  <a:srgbClr val="C586C0"/>
                </a:solidFill>
                <a:effectLst/>
                <a:latin typeface="Menlo" panose="020B0609030804020204" pitchFamily="49" charset="0"/>
              </a:rPr>
              <a:t>import</a:t>
            </a:r>
            <a:r>
              <a:rPr lang="en-GB" b="0" dirty="0">
                <a:solidFill>
                  <a:srgbClr val="FFFFFF"/>
                </a:solidFill>
                <a:effectLst/>
                <a:latin typeface="Menlo" panose="020B0609030804020204" pitchFamily="49" charset="0"/>
              </a:rPr>
              <a:t> </a:t>
            </a:r>
            <a:r>
              <a:rPr lang="en-GB" b="0" dirty="0" err="1">
                <a:solidFill>
                  <a:srgbClr val="4EC9B0"/>
                </a:solidFill>
                <a:effectLst/>
                <a:latin typeface="Menlo" panose="020B0609030804020204" pitchFamily="49" charset="0"/>
              </a:rPr>
              <a:t>matplotlib</a:t>
            </a:r>
            <a:r>
              <a:rPr lang="en-GB" b="0" dirty="0" err="1">
                <a:solidFill>
                  <a:srgbClr val="FFFFFF"/>
                </a:solidFill>
                <a:effectLst/>
                <a:latin typeface="Menlo" panose="020B0609030804020204" pitchFamily="49" charset="0"/>
              </a:rPr>
              <a:t>.</a:t>
            </a:r>
            <a:r>
              <a:rPr lang="en-GB" b="0" dirty="0" err="1">
                <a:solidFill>
                  <a:srgbClr val="4EC9B0"/>
                </a:solidFill>
                <a:effectLst/>
                <a:latin typeface="Menlo" panose="020B0609030804020204" pitchFamily="49" charset="0"/>
              </a:rPr>
              <a:t>pyplot</a:t>
            </a:r>
            <a:r>
              <a:rPr lang="en-GB" b="0" dirty="0">
                <a:solidFill>
                  <a:srgbClr val="FFFFFF"/>
                </a:solidFill>
                <a:effectLst/>
                <a:latin typeface="Menlo" panose="020B0609030804020204" pitchFamily="49" charset="0"/>
              </a:rPr>
              <a:t> </a:t>
            </a:r>
            <a:r>
              <a:rPr lang="en-GB" b="0" dirty="0">
                <a:solidFill>
                  <a:srgbClr val="C586C0"/>
                </a:solidFill>
                <a:effectLst/>
                <a:latin typeface="Menlo" panose="020B0609030804020204" pitchFamily="49" charset="0"/>
              </a:rPr>
              <a:t>as</a:t>
            </a:r>
            <a:r>
              <a:rPr lang="en-GB" b="0" dirty="0">
                <a:solidFill>
                  <a:srgbClr val="FFFFFF"/>
                </a:solidFill>
                <a:effectLst/>
                <a:latin typeface="Menlo" panose="020B0609030804020204" pitchFamily="49" charset="0"/>
              </a:rPr>
              <a:t> </a:t>
            </a:r>
            <a:r>
              <a:rPr lang="en-GB" b="0" dirty="0" err="1">
                <a:solidFill>
                  <a:srgbClr val="4EC9B0"/>
                </a:solidFill>
                <a:effectLst/>
                <a:latin typeface="Menlo" panose="020B0609030804020204" pitchFamily="49" charset="0"/>
              </a:rPr>
              <a:t>plt</a:t>
            </a:r>
            <a:endParaRPr lang="en-GB" b="0" dirty="0">
              <a:solidFill>
                <a:srgbClr val="FFFFFF"/>
              </a:solidFill>
              <a:effectLst/>
              <a:latin typeface="Menlo" panose="020B0609030804020204" pitchFamily="49" charset="0"/>
            </a:endParaRPr>
          </a:p>
          <a:p>
            <a:r>
              <a:rPr lang="en-GB" b="0" dirty="0">
                <a:solidFill>
                  <a:srgbClr val="C586C0"/>
                </a:solidFill>
                <a:effectLst/>
                <a:latin typeface="Menlo" panose="020B0609030804020204" pitchFamily="49" charset="0"/>
              </a:rPr>
              <a:t>import</a:t>
            </a:r>
            <a:r>
              <a:rPr lang="en-GB" b="0" dirty="0">
                <a:solidFill>
                  <a:srgbClr val="FFFFFF"/>
                </a:solidFill>
                <a:effectLst/>
                <a:latin typeface="Menlo" panose="020B0609030804020204" pitchFamily="49" charset="0"/>
              </a:rPr>
              <a:t> </a:t>
            </a:r>
            <a:r>
              <a:rPr lang="en-GB" b="0" dirty="0">
                <a:solidFill>
                  <a:srgbClr val="4EC9B0"/>
                </a:solidFill>
                <a:effectLst/>
                <a:latin typeface="Menlo" panose="020B0609030804020204" pitchFamily="49" charset="0"/>
              </a:rPr>
              <a:t>pandas</a:t>
            </a:r>
            <a:r>
              <a:rPr lang="en-GB" b="0" dirty="0">
                <a:solidFill>
                  <a:srgbClr val="FFFFFF"/>
                </a:solidFill>
                <a:effectLst/>
                <a:latin typeface="Menlo" panose="020B0609030804020204" pitchFamily="49" charset="0"/>
              </a:rPr>
              <a:t> </a:t>
            </a:r>
            <a:r>
              <a:rPr lang="en-GB" b="0" dirty="0">
                <a:solidFill>
                  <a:srgbClr val="C586C0"/>
                </a:solidFill>
                <a:effectLst/>
                <a:latin typeface="Menlo" panose="020B0609030804020204" pitchFamily="49" charset="0"/>
              </a:rPr>
              <a:t>as</a:t>
            </a:r>
            <a:r>
              <a:rPr lang="en-GB" b="0" dirty="0">
                <a:solidFill>
                  <a:srgbClr val="FFFFFF"/>
                </a:solidFill>
                <a:effectLst/>
                <a:latin typeface="Menlo" panose="020B0609030804020204" pitchFamily="49" charset="0"/>
              </a:rPr>
              <a:t> </a:t>
            </a:r>
            <a:r>
              <a:rPr lang="en-GB" b="0" dirty="0">
                <a:solidFill>
                  <a:srgbClr val="4EC9B0"/>
                </a:solidFill>
                <a:effectLst/>
                <a:latin typeface="Menlo" panose="020B0609030804020204" pitchFamily="49" charset="0"/>
              </a:rPr>
              <a:t>pd</a:t>
            </a:r>
            <a:endParaRPr lang="en-GB" b="0" dirty="0">
              <a:solidFill>
                <a:srgbClr val="FFFFFF"/>
              </a:solidFill>
              <a:effectLst/>
              <a:latin typeface="Menlo" panose="020B0609030804020204" pitchFamily="49" charset="0"/>
            </a:endParaRPr>
          </a:p>
          <a:p>
            <a:r>
              <a:rPr lang="en-GB" b="0" dirty="0">
                <a:solidFill>
                  <a:srgbClr val="C586C0"/>
                </a:solidFill>
                <a:effectLst/>
                <a:latin typeface="Menlo" panose="020B0609030804020204" pitchFamily="49" charset="0"/>
              </a:rPr>
              <a:t>import</a:t>
            </a:r>
            <a:r>
              <a:rPr lang="en-GB" b="0" dirty="0">
                <a:solidFill>
                  <a:srgbClr val="FFFFFF"/>
                </a:solidFill>
                <a:effectLst/>
                <a:latin typeface="Menlo" panose="020B0609030804020204" pitchFamily="49" charset="0"/>
              </a:rPr>
              <a:t> </a:t>
            </a:r>
            <a:r>
              <a:rPr lang="en-GB" b="0" dirty="0">
                <a:solidFill>
                  <a:srgbClr val="4EC9B0"/>
                </a:solidFill>
                <a:effectLst/>
                <a:latin typeface="Menlo" panose="020B0609030804020204" pitchFamily="49" charset="0"/>
              </a:rPr>
              <a:t>seaborn</a:t>
            </a:r>
            <a:r>
              <a:rPr lang="en-GB" b="0" dirty="0">
                <a:solidFill>
                  <a:srgbClr val="FFFFFF"/>
                </a:solidFill>
                <a:effectLst/>
                <a:latin typeface="Menlo" panose="020B0609030804020204" pitchFamily="49" charset="0"/>
              </a:rPr>
              <a:t> </a:t>
            </a:r>
            <a:r>
              <a:rPr lang="en-GB" b="0" dirty="0">
                <a:solidFill>
                  <a:srgbClr val="C586C0"/>
                </a:solidFill>
                <a:effectLst/>
                <a:latin typeface="Menlo" panose="020B0609030804020204" pitchFamily="49" charset="0"/>
              </a:rPr>
              <a:t>as</a:t>
            </a:r>
            <a:r>
              <a:rPr lang="en-GB" b="0" dirty="0">
                <a:solidFill>
                  <a:srgbClr val="FFFFFF"/>
                </a:solidFill>
                <a:effectLst/>
                <a:latin typeface="Menlo" panose="020B0609030804020204" pitchFamily="49" charset="0"/>
              </a:rPr>
              <a:t> </a:t>
            </a:r>
            <a:r>
              <a:rPr lang="en-GB" b="0" dirty="0" err="1">
                <a:solidFill>
                  <a:srgbClr val="4EC9B0"/>
                </a:solidFill>
                <a:effectLst/>
                <a:latin typeface="Menlo" panose="020B0609030804020204" pitchFamily="49" charset="0"/>
              </a:rPr>
              <a:t>sns</a:t>
            </a:r>
            <a:endParaRPr lang="en-GB" b="0" dirty="0">
              <a:solidFill>
                <a:srgbClr val="FFFFFF"/>
              </a:solidFill>
              <a:effectLst/>
              <a:latin typeface="Menlo" panose="020B0609030804020204" pitchFamily="49" charset="0"/>
            </a:endParaRPr>
          </a:p>
          <a:p>
            <a:endParaRPr lang="en-US" dirty="0"/>
          </a:p>
        </p:txBody>
      </p:sp>
      <p:pic>
        <p:nvPicPr>
          <p:cNvPr id="18" name="Picture 17" descr="A screenshot of a computer&#10;&#10;Description automatically generated with medium confidence">
            <a:extLst>
              <a:ext uri="{FF2B5EF4-FFF2-40B4-BE49-F238E27FC236}">
                <a16:creationId xmlns:a16="http://schemas.microsoft.com/office/drawing/2014/main" id="{BB3DAAB5-2572-1643-09A6-96DB78A80B54}"/>
              </a:ext>
            </a:extLst>
          </p:cNvPr>
          <p:cNvPicPr>
            <a:picLocks noChangeAspect="1"/>
          </p:cNvPicPr>
          <p:nvPr/>
        </p:nvPicPr>
        <p:blipFill rotWithShape="1">
          <a:blip r:embed="rId3"/>
          <a:srcRect l="23665" t="23562" r="50733" b="5234"/>
          <a:stretch/>
        </p:blipFill>
        <p:spPr>
          <a:xfrm>
            <a:off x="6800193" y="-30446"/>
            <a:ext cx="3657601" cy="6357674"/>
          </a:xfrm>
          <a:prstGeom prst="rect">
            <a:avLst/>
          </a:prstGeom>
        </p:spPr>
      </p:pic>
      <p:sp>
        <p:nvSpPr>
          <p:cNvPr id="19" name="Right Arrow 18">
            <a:extLst>
              <a:ext uri="{FF2B5EF4-FFF2-40B4-BE49-F238E27FC236}">
                <a16:creationId xmlns:a16="http://schemas.microsoft.com/office/drawing/2014/main" id="{472AA0DB-7519-B20B-8FF4-20F1CB38B7B6}"/>
              </a:ext>
            </a:extLst>
          </p:cNvPr>
          <p:cNvSpPr/>
          <p:nvPr/>
        </p:nvSpPr>
        <p:spPr>
          <a:xfrm>
            <a:off x="5902939" y="175221"/>
            <a:ext cx="828185" cy="46007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Right Arrow 1">
            <a:extLst>
              <a:ext uri="{FF2B5EF4-FFF2-40B4-BE49-F238E27FC236}">
                <a16:creationId xmlns:a16="http://schemas.microsoft.com/office/drawing/2014/main" id="{A434CD5A-9841-8FEB-210F-58DACE66C202}"/>
              </a:ext>
            </a:extLst>
          </p:cNvPr>
          <p:cNvSpPr/>
          <p:nvPr/>
        </p:nvSpPr>
        <p:spPr>
          <a:xfrm>
            <a:off x="5902940" y="5705903"/>
            <a:ext cx="828185" cy="46007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83419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rtlCol="0"/>
          <a:lstStyle>
            <a:defPPr>
              <a:defRPr lang="en-GB"/>
            </a:defPPr>
          </a:lstStyle>
          <a:p>
            <a:pPr rtl="0"/>
            <a:r>
              <a:rPr lang="en-GB"/>
              <a:t>2023</a:t>
            </a:r>
            <a:endParaRPr lang="en-GB" dirty="0"/>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rtlCol="0"/>
          <a:lstStyle>
            <a:defPPr>
              <a:defRPr lang="en-GB"/>
            </a:defPPr>
          </a:lstStyle>
          <a:p>
            <a:pPr rtl="0"/>
            <a:r>
              <a:rPr lang="en-GB" dirty="0"/>
              <a:t>Data Science with Python</a:t>
            </a:r>
          </a:p>
        </p:txBody>
      </p:sp>
      <p:sp>
        <p:nvSpPr>
          <p:cNvPr id="7" name="Slide Number Placeholder 8">
            <a:extLst>
              <a:ext uri="{FF2B5EF4-FFF2-40B4-BE49-F238E27FC236}">
                <a16:creationId xmlns:a16="http://schemas.microsoft.com/office/drawing/2014/main" id="{6B3E877B-2244-2220-9703-AB338B09EB2B}"/>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pic>
        <p:nvPicPr>
          <p:cNvPr id="9" name="Picture 8" descr="A screenshot of a computer&#10;&#10;Description automatically generated with medium confidence">
            <a:extLst>
              <a:ext uri="{FF2B5EF4-FFF2-40B4-BE49-F238E27FC236}">
                <a16:creationId xmlns:a16="http://schemas.microsoft.com/office/drawing/2014/main" id="{EFC616F7-E25D-3C58-F1E3-2DFB042E35FB}"/>
              </a:ext>
            </a:extLst>
          </p:cNvPr>
          <p:cNvPicPr>
            <a:picLocks noChangeAspect="1"/>
          </p:cNvPicPr>
          <p:nvPr/>
        </p:nvPicPr>
        <p:blipFill rotWithShape="1">
          <a:blip r:embed="rId3"/>
          <a:srcRect l="23326" t="16379" r="35574" b="4415"/>
          <a:stretch/>
        </p:blipFill>
        <p:spPr>
          <a:xfrm>
            <a:off x="473033" y="-51927"/>
            <a:ext cx="5310249" cy="6395988"/>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9BE20831-AB85-9F05-C0DF-DD609C6BA844}"/>
              </a:ext>
            </a:extLst>
          </p:cNvPr>
          <p:cNvPicPr>
            <a:picLocks noChangeAspect="1"/>
          </p:cNvPicPr>
          <p:nvPr/>
        </p:nvPicPr>
        <p:blipFill rotWithShape="1">
          <a:blip r:embed="rId4"/>
          <a:srcRect l="23784" t="53293" r="49019" b="18350"/>
          <a:stretch/>
        </p:blipFill>
        <p:spPr>
          <a:xfrm>
            <a:off x="6821848" y="1649840"/>
            <a:ext cx="5113488" cy="3332384"/>
          </a:xfrm>
          <a:prstGeom prst="rect">
            <a:avLst/>
          </a:prstGeom>
        </p:spPr>
      </p:pic>
      <p:sp>
        <p:nvSpPr>
          <p:cNvPr id="16" name="Right Arrow 15">
            <a:extLst>
              <a:ext uri="{FF2B5EF4-FFF2-40B4-BE49-F238E27FC236}">
                <a16:creationId xmlns:a16="http://schemas.microsoft.com/office/drawing/2014/main" id="{6FA86C16-42C7-7800-C131-6F621C46C690}"/>
              </a:ext>
            </a:extLst>
          </p:cNvPr>
          <p:cNvSpPr/>
          <p:nvPr/>
        </p:nvSpPr>
        <p:spPr>
          <a:xfrm>
            <a:off x="5888472" y="3085993"/>
            <a:ext cx="828185" cy="460077"/>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212249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338CF1C-AAC0-4220-89D9-3DC108FC58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5" r="4858" b="2024"/>
          <a:stretch/>
        </p:blipFill>
        <p:spPr bwMode="auto">
          <a:xfrm>
            <a:off x="7937582" y="904718"/>
            <a:ext cx="3863264" cy="473825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rtlCol="0"/>
          <a:lstStyle>
            <a:defPPr>
              <a:defRPr lang="en-GB"/>
            </a:defPPr>
          </a:lstStyle>
          <a:p>
            <a:pPr rtl="0"/>
            <a:r>
              <a:rPr lang="en-GB"/>
              <a:t>2023</a:t>
            </a:r>
            <a:endParaRPr lang="en-GB" dirty="0"/>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rtlCol="0"/>
          <a:lstStyle>
            <a:defPPr>
              <a:defRPr lang="en-GB"/>
            </a:defPPr>
          </a:lstStyle>
          <a:p>
            <a:pPr rtl="0"/>
            <a:r>
              <a:rPr lang="en-GB" dirty="0"/>
              <a:t>Data Science with Python</a:t>
            </a:r>
          </a:p>
        </p:txBody>
      </p:sp>
      <p:sp>
        <p:nvSpPr>
          <p:cNvPr id="7" name="Slide Number Placeholder 8">
            <a:extLst>
              <a:ext uri="{FF2B5EF4-FFF2-40B4-BE49-F238E27FC236}">
                <a16:creationId xmlns:a16="http://schemas.microsoft.com/office/drawing/2014/main" id="{6B3E877B-2244-2220-9703-AB338B09EB2B}"/>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graphicFrame>
        <p:nvGraphicFramePr>
          <p:cNvPr id="29" name="Diagram 28">
            <a:extLst>
              <a:ext uri="{FF2B5EF4-FFF2-40B4-BE49-F238E27FC236}">
                <a16:creationId xmlns:a16="http://schemas.microsoft.com/office/drawing/2014/main" id="{6235FB85-8272-E2BB-61A7-CBBD9A4A0999}"/>
              </a:ext>
            </a:extLst>
          </p:cNvPr>
          <p:cNvGraphicFramePr/>
          <p:nvPr>
            <p:extLst>
              <p:ext uri="{D42A27DB-BD31-4B8C-83A1-F6EECF244321}">
                <p14:modId xmlns:p14="http://schemas.microsoft.com/office/powerpoint/2010/main" val="3738771719"/>
              </p:ext>
            </p:extLst>
          </p:nvPr>
        </p:nvGraphicFramePr>
        <p:xfrm>
          <a:off x="12097" y="464029"/>
          <a:ext cx="8243849" cy="2780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Diagram 7">
            <a:extLst>
              <a:ext uri="{FF2B5EF4-FFF2-40B4-BE49-F238E27FC236}">
                <a16:creationId xmlns:a16="http://schemas.microsoft.com/office/drawing/2014/main" id="{013CAA3A-EE64-4E4E-9613-A399E66334EA}"/>
              </a:ext>
            </a:extLst>
          </p:cNvPr>
          <p:cNvGraphicFramePr/>
          <p:nvPr>
            <p:extLst>
              <p:ext uri="{D42A27DB-BD31-4B8C-83A1-F6EECF244321}">
                <p14:modId xmlns:p14="http://schemas.microsoft.com/office/powerpoint/2010/main" val="1705750544"/>
              </p:ext>
            </p:extLst>
          </p:nvPr>
        </p:nvGraphicFramePr>
        <p:xfrm>
          <a:off x="12097" y="3273846"/>
          <a:ext cx="8243849" cy="278025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348218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576071" y="704088"/>
            <a:ext cx="9144000" cy="676656"/>
          </a:xfrm>
        </p:spPr>
        <p:txBody>
          <a:bodyPr rtlCol="0"/>
          <a:lstStyle>
            <a:defPPr>
              <a:defRPr lang="en-GB"/>
            </a:defPPr>
          </a:lstStyle>
          <a:p>
            <a:pPr rtl="0"/>
            <a:r>
              <a:rPr lang="en-GB" dirty="0"/>
              <a:t>Data Visualisation</a:t>
            </a:r>
          </a:p>
        </p:txBody>
      </p:sp>
      <p:sp>
        <p:nvSpPr>
          <p:cNvPr id="8" name="Text Placeholder 7">
            <a:extLst>
              <a:ext uri="{FF2B5EF4-FFF2-40B4-BE49-F238E27FC236}">
                <a16:creationId xmlns:a16="http://schemas.microsoft.com/office/drawing/2014/main" id="{955CC3A7-DD9A-E887-A929-DE6D4C1E47B9}"/>
              </a:ext>
            </a:extLst>
          </p:cNvPr>
          <p:cNvSpPr>
            <a:spLocks noGrp="1"/>
          </p:cNvSpPr>
          <p:nvPr>
            <p:ph type="body" sz="quarter" idx="13"/>
          </p:nvPr>
        </p:nvSpPr>
        <p:spPr/>
        <p:txBody>
          <a:bodyPr rtlCol="0"/>
          <a:lstStyle>
            <a:defPPr>
              <a:defRPr lang="en-GB"/>
            </a:defPPr>
          </a:lstStyle>
          <a:p>
            <a:pPr rtl="0"/>
            <a:r>
              <a:rPr lang="en-GB" dirty="0"/>
              <a:t>Bar Graph +</a:t>
            </a:r>
          </a:p>
          <a:p>
            <a:pPr rtl="0"/>
            <a:r>
              <a:rPr lang="en-GB" dirty="0"/>
              <a:t>Histogram</a:t>
            </a:r>
          </a:p>
        </p:txBody>
      </p:sp>
      <p:sp>
        <p:nvSpPr>
          <p:cNvPr id="17" name="Text Placeholder 16">
            <a:extLst>
              <a:ext uri="{FF2B5EF4-FFF2-40B4-BE49-F238E27FC236}">
                <a16:creationId xmlns:a16="http://schemas.microsoft.com/office/drawing/2014/main" id="{21A076CC-9414-293E-8AB1-B8C2EA1C5FEE}"/>
              </a:ext>
            </a:extLst>
          </p:cNvPr>
          <p:cNvSpPr>
            <a:spLocks noGrp="1"/>
          </p:cNvSpPr>
          <p:nvPr>
            <p:ph type="body" sz="quarter" idx="15"/>
          </p:nvPr>
        </p:nvSpPr>
        <p:spPr/>
        <p:txBody>
          <a:bodyPr rtlCol="0"/>
          <a:lstStyle>
            <a:defPPr>
              <a:defRPr lang="en-GB"/>
            </a:defPPr>
          </a:lstStyle>
          <a:p>
            <a:pPr rtl="0"/>
            <a:r>
              <a:rPr lang="en-GB" dirty="0"/>
              <a:t>Pie Chart</a:t>
            </a:r>
          </a:p>
        </p:txBody>
      </p:sp>
      <p:sp>
        <p:nvSpPr>
          <p:cNvPr id="9" name="Text Placeholder 8">
            <a:extLst>
              <a:ext uri="{FF2B5EF4-FFF2-40B4-BE49-F238E27FC236}">
                <a16:creationId xmlns:a16="http://schemas.microsoft.com/office/drawing/2014/main" id="{EE754D37-3AA6-7249-76D8-52F85F4C158A}"/>
              </a:ext>
            </a:extLst>
          </p:cNvPr>
          <p:cNvSpPr>
            <a:spLocks noGrp="1"/>
          </p:cNvSpPr>
          <p:nvPr>
            <p:ph type="body" sz="quarter" idx="14"/>
          </p:nvPr>
        </p:nvSpPr>
        <p:spPr/>
        <p:txBody>
          <a:bodyPr rtlCol="0"/>
          <a:lstStyle>
            <a:defPPr>
              <a:defRPr lang="en-GB"/>
            </a:defPPr>
          </a:lstStyle>
          <a:p>
            <a:pPr rtl="0"/>
            <a:r>
              <a:rPr lang="en-GB" dirty="0"/>
              <a:t>Scatter Plot</a:t>
            </a:r>
          </a:p>
        </p:txBody>
      </p:sp>
      <p:sp>
        <p:nvSpPr>
          <p:cNvPr id="26" name="Text Placeholder 25">
            <a:extLst>
              <a:ext uri="{FF2B5EF4-FFF2-40B4-BE49-F238E27FC236}">
                <a16:creationId xmlns:a16="http://schemas.microsoft.com/office/drawing/2014/main" id="{FFCA4FA2-1095-105E-5606-3D90E73136C3}"/>
              </a:ext>
            </a:extLst>
          </p:cNvPr>
          <p:cNvSpPr>
            <a:spLocks noGrp="1"/>
          </p:cNvSpPr>
          <p:nvPr>
            <p:ph type="body" sz="quarter" idx="17"/>
          </p:nvPr>
        </p:nvSpPr>
        <p:spPr/>
        <p:txBody>
          <a:bodyPr rtlCol="0"/>
          <a:lstStyle>
            <a:defPPr>
              <a:defRPr lang="en-GB"/>
            </a:defPPr>
          </a:lstStyle>
          <a:p>
            <a:pPr rtl="0"/>
            <a:r>
              <a:rPr lang="en-GB" dirty="0"/>
              <a:t>Line Chart</a:t>
            </a:r>
          </a:p>
        </p:txBody>
      </p:sp>
      <p:sp>
        <p:nvSpPr>
          <p:cNvPr id="18" name="Text Placeholder 17">
            <a:extLst>
              <a:ext uri="{FF2B5EF4-FFF2-40B4-BE49-F238E27FC236}">
                <a16:creationId xmlns:a16="http://schemas.microsoft.com/office/drawing/2014/main" id="{871694C6-64CB-2042-D079-8D98D610EDB0}"/>
              </a:ext>
            </a:extLst>
          </p:cNvPr>
          <p:cNvSpPr>
            <a:spLocks noGrp="1"/>
          </p:cNvSpPr>
          <p:nvPr>
            <p:ph type="body" sz="quarter" idx="16"/>
          </p:nvPr>
        </p:nvSpPr>
        <p:spPr/>
        <p:txBody>
          <a:bodyPr rtlCol="0"/>
          <a:lstStyle>
            <a:defPPr>
              <a:defRPr lang="en-GB"/>
            </a:defPPr>
          </a:lstStyle>
          <a:p>
            <a:pPr rtl="0"/>
            <a:r>
              <a:rPr lang="en-GB" dirty="0"/>
              <a:t>Box Plot</a:t>
            </a:r>
          </a:p>
        </p:txBody>
      </p:sp>
    </p:spTree>
    <p:extLst>
      <p:ext uri="{BB962C8B-B14F-4D97-AF65-F5344CB8AC3E}">
        <p14:creationId xmlns:p14="http://schemas.microsoft.com/office/powerpoint/2010/main" val="32725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rtlCol="0"/>
          <a:lstStyle>
            <a:defPPr>
              <a:defRPr lang="en-GB"/>
            </a:defPPr>
          </a:lstStyle>
          <a:p>
            <a:pPr rtl="0"/>
            <a:r>
              <a:rPr lang="en-GB" dirty="0"/>
              <a:t>2023</a:t>
            </a:r>
          </a:p>
        </p:txBody>
      </p:sp>
      <p:sp>
        <p:nvSpPr>
          <p:cNvPr id="7" name="Footer Placeholder 6">
            <a:extLst>
              <a:ext uri="{FF2B5EF4-FFF2-40B4-BE49-F238E27FC236}">
                <a16:creationId xmlns:a16="http://schemas.microsoft.com/office/drawing/2014/main" id="{3968CD86-4FB7-BB94-E5A4-1133A942EDD5}"/>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4" name="Text Placeholder 3">
            <a:extLst>
              <a:ext uri="{FF2B5EF4-FFF2-40B4-BE49-F238E27FC236}">
                <a16:creationId xmlns:a16="http://schemas.microsoft.com/office/drawing/2014/main" id="{198F96A1-4033-17BA-6DD1-C19902F9B664}"/>
              </a:ext>
            </a:extLst>
          </p:cNvPr>
          <p:cNvSpPr>
            <a:spLocks noGrp="1"/>
          </p:cNvSpPr>
          <p:nvPr>
            <p:ph type="body" sz="quarter" idx="13"/>
          </p:nvPr>
        </p:nvSpPr>
        <p:spPr>
          <a:xfrm>
            <a:off x="609599" y="616936"/>
            <a:ext cx="10972801" cy="822982"/>
          </a:xfrm>
        </p:spPr>
        <p:txBody>
          <a:bodyPr>
            <a:normAutofit/>
          </a:bodyPr>
          <a:lstStyle/>
          <a:p>
            <a:pPr algn="l"/>
            <a:r>
              <a:rPr lang="en-US" sz="4800" dirty="0">
                <a:latin typeface="+mj-lt"/>
                <a:ea typeface="+mj-ea"/>
                <a:cs typeface="+mj-cs"/>
              </a:rPr>
              <a:t>Bar Graph</a:t>
            </a:r>
          </a:p>
        </p:txBody>
      </p:sp>
      <p:sp>
        <p:nvSpPr>
          <p:cNvPr id="8" name="Slide Number Placeholder 8">
            <a:extLst>
              <a:ext uri="{FF2B5EF4-FFF2-40B4-BE49-F238E27FC236}">
                <a16:creationId xmlns:a16="http://schemas.microsoft.com/office/drawing/2014/main" id="{C5A896DE-D65F-AECD-34B1-4BA9A919E17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pic>
        <p:nvPicPr>
          <p:cNvPr id="3" name="Picture 2">
            <a:extLst>
              <a:ext uri="{FF2B5EF4-FFF2-40B4-BE49-F238E27FC236}">
                <a16:creationId xmlns:a16="http://schemas.microsoft.com/office/drawing/2014/main" id="{E9AA4EFE-694A-5A98-EC2A-0EB31C61188B}"/>
              </a:ext>
            </a:extLst>
          </p:cNvPr>
          <p:cNvPicPr>
            <a:picLocks noChangeAspect="1"/>
          </p:cNvPicPr>
          <p:nvPr/>
        </p:nvPicPr>
        <p:blipFill>
          <a:blip r:embed="rId3"/>
          <a:stretch>
            <a:fillRect/>
          </a:stretch>
        </p:blipFill>
        <p:spPr>
          <a:xfrm>
            <a:off x="448888" y="1657762"/>
            <a:ext cx="5566473" cy="3927032"/>
          </a:xfrm>
          <a:prstGeom prst="rect">
            <a:avLst/>
          </a:prstGeom>
        </p:spPr>
      </p:pic>
      <p:pic>
        <p:nvPicPr>
          <p:cNvPr id="5" name="Picture 4">
            <a:extLst>
              <a:ext uri="{FF2B5EF4-FFF2-40B4-BE49-F238E27FC236}">
                <a16:creationId xmlns:a16="http://schemas.microsoft.com/office/drawing/2014/main" id="{46AFE35D-13BB-BAD0-635A-312134F9013A}"/>
              </a:ext>
            </a:extLst>
          </p:cNvPr>
          <p:cNvPicPr>
            <a:picLocks noChangeAspect="1"/>
          </p:cNvPicPr>
          <p:nvPr/>
        </p:nvPicPr>
        <p:blipFill>
          <a:blip r:embed="rId4"/>
          <a:stretch>
            <a:fillRect/>
          </a:stretch>
        </p:blipFill>
        <p:spPr>
          <a:xfrm>
            <a:off x="6179127" y="1657762"/>
            <a:ext cx="5604599" cy="3927032"/>
          </a:xfrm>
          <a:prstGeom prst="rect">
            <a:avLst/>
          </a:prstGeom>
        </p:spPr>
      </p:pic>
    </p:spTree>
    <p:extLst>
      <p:ext uri="{BB962C8B-B14F-4D97-AF65-F5344CB8AC3E}">
        <p14:creationId xmlns:p14="http://schemas.microsoft.com/office/powerpoint/2010/main" val="2973885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rtlCol="0"/>
          <a:lstStyle>
            <a:defPPr>
              <a:defRPr lang="en-GB"/>
            </a:defPPr>
          </a:lstStyle>
          <a:p>
            <a:pPr rtl="0"/>
            <a:r>
              <a:rPr lang="en-GB" dirty="0"/>
              <a:t>2023</a:t>
            </a:r>
          </a:p>
        </p:txBody>
      </p:sp>
      <p:sp>
        <p:nvSpPr>
          <p:cNvPr id="7" name="Footer Placeholder 6">
            <a:extLst>
              <a:ext uri="{FF2B5EF4-FFF2-40B4-BE49-F238E27FC236}">
                <a16:creationId xmlns:a16="http://schemas.microsoft.com/office/drawing/2014/main" id="{3968CD86-4FB7-BB94-E5A4-1133A942EDD5}"/>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4" name="Text Placeholder 3">
            <a:extLst>
              <a:ext uri="{FF2B5EF4-FFF2-40B4-BE49-F238E27FC236}">
                <a16:creationId xmlns:a16="http://schemas.microsoft.com/office/drawing/2014/main" id="{198F96A1-4033-17BA-6DD1-C19902F9B664}"/>
              </a:ext>
            </a:extLst>
          </p:cNvPr>
          <p:cNvSpPr>
            <a:spLocks noGrp="1"/>
          </p:cNvSpPr>
          <p:nvPr>
            <p:ph type="body" sz="quarter" idx="13"/>
          </p:nvPr>
        </p:nvSpPr>
        <p:spPr>
          <a:xfrm>
            <a:off x="609599" y="616936"/>
            <a:ext cx="10972801" cy="822982"/>
          </a:xfrm>
        </p:spPr>
        <p:txBody>
          <a:bodyPr>
            <a:normAutofit/>
          </a:bodyPr>
          <a:lstStyle/>
          <a:p>
            <a:pPr algn="l"/>
            <a:r>
              <a:rPr lang="en-US" sz="4800" dirty="0">
                <a:latin typeface="+mj-lt"/>
                <a:ea typeface="+mj-ea"/>
                <a:cs typeface="+mj-cs"/>
              </a:rPr>
              <a:t>Bar Graph</a:t>
            </a:r>
          </a:p>
        </p:txBody>
      </p:sp>
      <p:sp>
        <p:nvSpPr>
          <p:cNvPr id="8" name="Slide Number Placeholder 8">
            <a:extLst>
              <a:ext uri="{FF2B5EF4-FFF2-40B4-BE49-F238E27FC236}">
                <a16:creationId xmlns:a16="http://schemas.microsoft.com/office/drawing/2014/main" id="{C5A896DE-D65F-AECD-34B1-4BA9A919E172}"/>
              </a:ext>
            </a:extLst>
          </p:cNvPr>
          <p:cNvSpPr>
            <a:spLocks noGrp="1"/>
          </p:cNvSpPr>
          <p:nvPr>
            <p:ph type="sldNum" sz="quarter" idx="12"/>
          </p:nvPr>
        </p:nvSpPr>
        <p:spPr>
          <a:xfrm>
            <a:off x="9869214" y="6464808"/>
            <a:ext cx="2146002" cy="310896"/>
          </a:xfrm>
        </p:spPr>
        <p:txBody>
          <a:bodyPr rtlCol="0"/>
          <a:lstStyle>
            <a:defPPr>
              <a:defRPr lang="en-GB"/>
            </a:defPPr>
          </a:lstStyle>
          <a:p>
            <a:pPr rtl="0"/>
            <a:r>
              <a:rPr lang="en-GB" dirty="0"/>
              <a:t>Week 3: Assignment 5</a:t>
            </a:r>
          </a:p>
        </p:txBody>
      </p:sp>
      <p:pic>
        <p:nvPicPr>
          <p:cNvPr id="6" name="Picture 5">
            <a:extLst>
              <a:ext uri="{FF2B5EF4-FFF2-40B4-BE49-F238E27FC236}">
                <a16:creationId xmlns:a16="http://schemas.microsoft.com/office/drawing/2014/main" id="{7C649508-60A1-EBC0-DAA5-63DC43570CFD}"/>
              </a:ext>
            </a:extLst>
          </p:cNvPr>
          <p:cNvPicPr>
            <a:picLocks noChangeAspect="1"/>
          </p:cNvPicPr>
          <p:nvPr/>
        </p:nvPicPr>
        <p:blipFill>
          <a:blip r:embed="rId3"/>
          <a:stretch>
            <a:fillRect/>
          </a:stretch>
        </p:blipFill>
        <p:spPr>
          <a:xfrm>
            <a:off x="448888" y="1657761"/>
            <a:ext cx="5558122" cy="4187626"/>
          </a:xfrm>
          <a:prstGeom prst="rect">
            <a:avLst/>
          </a:prstGeom>
        </p:spPr>
      </p:pic>
      <p:pic>
        <p:nvPicPr>
          <p:cNvPr id="10" name="Picture 9">
            <a:extLst>
              <a:ext uri="{FF2B5EF4-FFF2-40B4-BE49-F238E27FC236}">
                <a16:creationId xmlns:a16="http://schemas.microsoft.com/office/drawing/2014/main" id="{215E73CD-4093-24D9-6BC3-2C51E1B84EF0}"/>
              </a:ext>
            </a:extLst>
          </p:cNvPr>
          <p:cNvPicPr>
            <a:picLocks noChangeAspect="1"/>
          </p:cNvPicPr>
          <p:nvPr/>
        </p:nvPicPr>
        <p:blipFill>
          <a:blip r:embed="rId4"/>
          <a:stretch>
            <a:fillRect/>
          </a:stretch>
        </p:blipFill>
        <p:spPr>
          <a:xfrm>
            <a:off x="6184992" y="1657760"/>
            <a:ext cx="5609112" cy="4187625"/>
          </a:xfrm>
          <a:prstGeom prst="rect">
            <a:avLst/>
          </a:prstGeom>
        </p:spPr>
      </p:pic>
    </p:spTree>
    <p:extLst>
      <p:ext uri="{BB962C8B-B14F-4D97-AF65-F5344CB8AC3E}">
        <p14:creationId xmlns:p14="http://schemas.microsoft.com/office/powerpoint/2010/main" val="3433858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rtlCol="0"/>
          <a:lstStyle>
            <a:defPPr>
              <a:defRPr lang="en-GB"/>
            </a:defPPr>
          </a:lstStyle>
          <a:p>
            <a:pPr rtl="0"/>
            <a:r>
              <a:rPr lang="en-GB" dirty="0"/>
              <a:t>Histogram</a:t>
            </a:r>
          </a:p>
        </p:txBody>
      </p:sp>
      <p:sp>
        <p:nvSpPr>
          <p:cNvPr id="4" name="Content Placeholder 3">
            <a:extLst>
              <a:ext uri="{FF2B5EF4-FFF2-40B4-BE49-F238E27FC236}">
                <a16:creationId xmlns:a16="http://schemas.microsoft.com/office/drawing/2014/main" id="{45A9ECAA-48CB-8CE7-4844-AA2C77D9E359}"/>
              </a:ext>
            </a:extLst>
          </p:cNvPr>
          <p:cNvSpPr>
            <a:spLocks noGrp="1"/>
          </p:cNvSpPr>
          <p:nvPr>
            <p:ph sz="half" idx="2"/>
          </p:nvPr>
        </p:nvSpPr>
        <p:spPr/>
        <p:txBody>
          <a:bodyPr rtlCol="0"/>
          <a:lstStyle>
            <a:defPPr>
              <a:defRPr lang="en-GB"/>
            </a:defPPr>
          </a:lstStyle>
          <a:p>
            <a:pPr rtl="0"/>
            <a:endParaRPr lang="en-GB" dirty="0"/>
          </a:p>
          <a:p>
            <a:pPr rtl="0"/>
            <a:endParaRPr lang="en-GB" dirty="0"/>
          </a:p>
          <a:p>
            <a:pPr rtl="0"/>
            <a:endParaRPr lang="en-GB" dirty="0"/>
          </a:p>
        </p:txBody>
      </p:sp>
      <p:sp>
        <p:nvSpPr>
          <p:cNvPr id="7" name="Content Placeholder 6">
            <a:extLst>
              <a:ext uri="{FF2B5EF4-FFF2-40B4-BE49-F238E27FC236}">
                <a16:creationId xmlns:a16="http://schemas.microsoft.com/office/drawing/2014/main" id="{BD1C6792-93C5-DED1-0872-50E165128229}"/>
              </a:ext>
            </a:extLst>
          </p:cNvPr>
          <p:cNvSpPr>
            <a:spLocks noGrp="1"/>
          </p:cNvSpPr>
          <p:nvPr>
            <p:ph sz="quarter" idx="4"/>
          </p:nvPr>
        </p:nvSpPr>
        <p:spPr/>
        <p:txBody>
          <a:bodyPr rtlCol="0"/>
          <a:lstStyle>
            <a:defPPr>
              <a:defRPr lang="en-GB"/>
            </a:defPPr>
          </a:lstStyle>
          <a:p>
            <a:pPr rtl="0"/>
            <a:endParaRPr lang="en-GB" dirty="0"/>
          </a:p>
          <a:p>
            <a:pPr rtl="0"/>
            <a:endParaRPr lang="en-GB" dirty="0"/>
          </a:p>
        </p:txBody>
      </p:sp>
      <p:sp>
        <p:nvSpPr>
          <p:cNvPr id="13" name="Date Placeholder 1">
            <a:extLst>
              <a:ext uri="{FF2B5EF4-FFF2-40B4-BE49-F238E27FC236}">
                <a16:creationId xmlns:a16="http://schemas.microsoft.com/office/drawing/2014/main" id="{41DBDFDD-F5A3-7F07-F37C-6B1C9D8FC406}"/>
              </a:ext>
            </a:extLst>
          </p:cNvPr>
          <p:cNvSpPr>
            <a:spLocks noGrp="1"/>
          </p:cNvSpPr>
          <p:nvPr>
            <p:ph type="dt" sz="half" idx="10"/>
          </p:nvPr>
        </p:nvSpPr>
        <p:spPr>
          <a:xfrm>
            <a:off x="365760" y="6464808"/>
            <a:ext cx="987552" cy="310896"/>
          </a:xfrm>
        </p:spPr>
        <p:txBody>
          <a:bodyPr rtlCol="0"/>
          <a:lstStyle>
            <a:defPPr>
              <a:defRPr lang="en-GB"/>
            </a:defPPr>
          </a:lstStyle>
          <a:p>
            <a:pPr rtl="0"/>
            <a:r>
              <a:rPr lang="en-GB" dirty="0"/>
              <a:t>2023</a:t>
            </a:r>
          </a:p>
        </p:txBody>
      </p:sp>
      <p:sp>
        <p:nvSpPr>
          <p:cNvPr id="14" name="Footer Placeholder 6">
            <a:extLst>
              <a:ext uri="{FF2B5EF4-FFF2-40B4-BE49-F238E27FC236}">
                <a16:creationId xmlns:a16="http://schemas.microsoft.com/office/drawing/2014/main" id="{F0A226CD-2CF8-7F8B-F7D7-87AB33CD03B8}"/>
              </a:ext>
            </a:extLst>
          </p:cNvPr>
          <p:cNvSpPr>
            <a:spLocks noGrp="1"/>
          </p:cNvSpPr>
          <p:nvPr>
            <p:ph type="ftr" sz="quarter" idx="11"/>
          </p:nvPr>
        </p:nvSpPr>
        <p:spPr>
          <a:xfrm>
            <a:off x="4379976" y="6464808"/>
            <a:ext cx="3438144" cy="310896"/>
          </a:xfrm>
        </p:spPr>
        <p:txBody>
          <a:bodyPr rtlCol="0"/>
          <a:lstStyle>
            <a:defPPr>
              <a:defRPr lang="en-GB"/>
            </a:defPPr>
          </a:lstStyle>
          <a:p>
            <a:pPr rtl="0"/>
            <a:r>
              <a:rPr lang="en-GB" dirty="0"/>
              <a:t>Data Science with Python</a:t>
            </a:r>
          </a:p>
        </p:txBody>
      </p:sp>
      <p:sp>
        <p:nvSpPr>
          <p:cNvPr id="15" name="Slide Number Placeholder 8">
            <a:extLst>
              <a:ext uri="{FF2B5EF4-FFF2-40B4-BE49-F238E27FC236}">
                <a16:creationId xmlns:a16="http://schemas.microsoft.com/office/drawing/2014/main" id="{F07FC235-86ED-BA35-4B95-FEB0892FB1E1}"/>
              </a:ext>
            </a:extLst>
          </p:cNvPr>
          <p:cNvSpPr txBox="1">
            <a:spLocks/>
          </p:cNvSpPr>
          <p:nvPr/>
        </p:nvSpPr>
        <p:spPr>
          <a:xfrm>
            <a:off x="9869214" y="6464808"/>
            <a:ext cx="2146002" cy="310896"/>
          </a:xfrm>
          <a:prstGeom prst="rect">
            <a:avLst/>
          </a:prstGeom>
        </p:spPr>
        <p:txBody>
          <a:bodyPr vert="horz" lIns="91440" tIns="45720" rIns="91440" bIns="45720" rtlCol="0" anchor="ctr"/>
          <a:lstStyle>
            <a:defPPr rtl="0">
              <a:defRPr lang="en-GB"/>
            </a:defPPr>
            <a:lvl1pPr marL="0" algn="r" defTabSz="914400" rtl="0" eaLnBrk="1" latinLnBrk="0" hangingPunct="1">
              <a:defRPr lang="en-GB" sz="1400" kern="1200">
                <a:solidFill>
                  <a:schemeClr val="accent1"/>
                </a:solidFill>
                <a:latin typeface="+mn-lt"/>
                <a:ea typeface="+mn-ea"/>
                <a:cs typeface="+mn-cs"/>
              </a:defRPr>
            </a:lvl1pPr>
            <a:lvl2pPr marL="457200" algn="l" defTabSz="914400" rtl="0" eaLnBrk="1" latinLnBrk="0" hangingPunct="1">
              <a:defRPr lang="en-GB" sz="1800" kern="1200">
                <a:solidFill>
                  <a:schemeClr val="tx1"/>
                </a:solidFill>
                <a:latin typeface="+mn-lt"/>
                <a:ea typeface="+mn-ea"/>
                <a:cs typeface="+mn-cs"/>
              </a:defRPr>
            </a:lvl2pPr>
            <a:lvl3pPr marL="914400" algn="l" defTabSz="914400" rtl="0" eaLnBrk="1" latinLnBrk="0" hangingPunct="1">
              <a:defRPr lang="en-GB" sz="1800" kern="1200">
                <a:solidFill>
                  <a:schemeClr val="tx1"/>
                </a:solidFill>
                <a:latin typeface="+mn-lt"/>
                <a:ea typeface="+mn-ea"/>
                <a:cs typeface="+mn-cs"/>
              </a:defRPr>
            </a:lvl3pPr>
            <a:lvl4pPr marL="1371600" algn="l" defTabSz="914400" rtl="0" eaLnBrk="1" latinLnBrk="0" hangingPunct="1">
              <a:defRPr lang="en-GB" sz="1800" kern="1200">
                <a:solidFill>
                  <a:schemeClr val="tx1"/>
                </a:solidFill>
                <a:latin typeface="+mn-lt"/>
                <a:ea typeface="+mn-ea"/>
                <a:cs typeface="+mn-cs"/>
              </a:defRPr>
            </a:lvl4pPr>
            <a:lvl5pPr marL="1828800" algn="l" defTabSz="914400" rtl="0" eaLnBrk="1" latinLnBrk="0" hangingPunct="1">
              <a:defRPr lang="en-GB" sz="1800" kern="1200">
                <a:solidFill>
                  <a:schemeClr val="tx1"/>
                </a:solidFill>
                <a:latin typeface="+mn-lt"/>
                <a:ea typeface="+mn-ea"/>
                <a:cs typeface="+mn-cs"/>
              </a:defRPr>
            </a:lvl5pPr>
            <a:lvl6pPr marL="2286000" algn="l" defTabSz="914400" rtl="0" eaLnBrk="1" latinLnBrk="0" hangingPunct="1">
              <a:defRPr lang="en-GB" sz="1800" kern="1200">
                <a:solidFill>
                  <a:schemeClr val="tx1"/>
                </a:solidFill>
                <a:latin typeface="+mn-lt"/>
                <a:ea typeface="+mn-ea"/>
                <a:cs typeface="+mn-cs"/>
              </a:defRPr>
            </a:lvl6pPr>
            <a:lvl7pPr marL="2743200" algn="l" defTabSz="914400" rtl="0" eaLnBrk="1" latinLnBrk="0" hangingPunct="1">
              <a:defRPr lang="en-GB" sz="1800" kern="1200">
                <a:solidFill>
                  <a:schemeClr val="tx1"/>
                </a:solidFill>
                <a:latin typeface="+mn-lt"/>
                <a:ea typeface="+mn-ea"/>
                <a:cs typeface="+mn-cs"/>
              </a:defRPr>
            </a:lvl7pPr>
            <a:lvl8pPr marL="3200400" algn="l" defTabSz="914400" rtl="0" eaLnBrk="1" latinLnBrk="0" hangingPunct="1">
              <a:defRPr lang="en-GB" sz="1800" kern="1200">
                <a:solidFill>
                  <a:schemeClr val="tx1"/>
                </a:solidFill>
                <a:latin typeface="+mn-lt"/>
                <a:ea typeface="+mn-ea"/>
                <a:cs typeface="+mn-cs"/>
              </a:defRPr>
            </a:lvl8pPr>
            <a:lvl9pPr marL="3657600" algn="l" defTabSz="914400" rtl="0" eaLnBrk="1" latinLnBrk="0" hangingPunct="1">
              <a:defRPr lang="en-GB" sz="1800" kern="1200">
                <a:solidFill>
                  <a:schemeClr val="tx1"/>
                </a:solidFill>
                <a:latin typeface="+mn-lt"/>
                <a:ea typeface="+mn-ea"/>
                <a:cs typeface="+mn-cs"/>
              </a:defRPr>
            </a:lvl9pPr>
          </a:lstStyle>
          <a:p>
            <a:r>
              <a:rPr lang="en-GB" dirty="0"/>
              <a:t>Week 3: Assignment 5</a:t>
            </a:r>
          </a:p>
        </p:txBody>
      </p:sp>
      <p:pic>
        <p:nvPicPr>
          <p:cNvPr id="6" name="Picture 5">
            <a:extLst>
              <a:ext uri="{FF2B5EF4-FFF2-40B4-BE49-F238E27FC236}">
                <a16:creationId xmlns:a16="http://schemas.microsoft.com/office/drawing/2014/main" id="{680484B7-02CD-DD77-BD93-2669CAC4CE48}"/>
              </a:ext>
            </a:extLst>
          </p:cNvPr>
          <p:cNvPicPr>
            <a:picLocks noChangeAspect="1"/>
          </p:cNvPicPr>
          <p:nvPr/>
        </p:nvPicPr>
        <p:blipFill>
          <a:blip r:embed="rId3"/>
          <a:stretch>
            <a:fillRect/>
          </a:stretch>
        </p:blipFill>
        <p:spPr>
          <a:xfrm>
            <a:off x="5833872" y="82296"/>
            <a:ext cx="5934859" cy="6110274"/>
          </a:xfrm>
          <a:prstGeom prst="rect">
            <a:avLst/>
          </a:prstGeom>
        </p:spPr>
      </p:pic>
      <p:pic>
        <p:nvPicPr>
          <p:cNvPr id="2050" name="Picture 2" descr="6 examples of different shapes of data sets are drawn. Each shape is represented using a histogram. A normal distribution is a symmetric, unimodal shape that appears like a bell curve. A right-skewed, unimodal histogram has a tail on the right side. The center of the data (mean, median, mode) are to the left of the tail. In a right-skewed histogram, at low x values the bars are high and at higher x values the bars are lower. A left-skewed, unimodal histogram has a tail on the left side and the center of the data (mean, median, mode) are to the right of the tail. In a left-skewed histogram, at low x values the bars are low and at higher x values the bars are higher. In a uniform distribution, all the bars have equal height so the distribution looks flat. In addition, 2 bimodal histograms are included. A symmetric bimodal distribution shows a distribution with 2 prominent peaks of equal height. In a non-symmetric bimodal distribution, there are 2 prominent peaks, but their peaks are not equal.">
            <a:extLst>
              <a:ext uri="{FF2B5EF4-FFF2-40B4-BE49-F238E27FC236}">
                <a16:creationId xmlns:a16="http://schemas.microsoft.com/office/drawing/2014/main" id="{6C41468D-EA28-865A-6101-AA943AE3FA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13" t="2917" r="26051" b="3312"/>
          <a:stretch/>
        </p:blipFill>
        <p:spPr bwMode="auto">
          <a:xfrm>
            <a:off x="423269" y="2256311"/>
            <a:ext cx="5061598" cy="393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89321"/>
      </p:ext>
    </p:extLst>
  </p:cSld>
  <p:clrMapOvr>
    <a:masterClrMapping/>
  </p:clrMapOvr>
</p:sld>
</file>

<file path=ppt/theme/theme1.xml><?xml version="1.0" encoding="utf-8"?>
<a:theme xmlns:a="http://schemas.openxmlformats.org/drawingml/2006/main" name="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8770823_TF11964407_Win32" id="{B93CAFD1-3682-48B9-AB4D-B17AE97EAEF6}" vid="{42E63F67-4AC8-49A2-8D09-A38E4C6451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2363</TotalTime>
  <Words>887</Words>
  <Application>Microsoft Macintosh PowerPoint</Application>
  <PresentationFormat>Widescreen</PresentationFormat>
  <Paragraphs>137</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Courier New</vt:lpstr>
      <vt:lpstr>Gill Sans Nova</vt:lpstr>
      <vt:lpstr>Gill Sans Nova Light</vt:lpstr>
      <vt:lpstr>Menlo</vt:lpstr>
      <vt:lpstr>Sagona Book</vt:lpstr>
      <vt:lpstr>Office Theme</vt:lpstr>
      <vt:lpstr>Data Science with Python</vt:lpstr>
      <vt:lpstr>Data Visualisation</vt:lpstr>
      <vt:lpstr>The Data</vt:lpstr>
      <vt:lpstr>PowerPoint Presentation</vt:lpstr>
      <vt:lpstr>PowerPoint Presentation</vt:lpstr>
      <vt:lpstr>Data Visualisation</vt:lpstr>
      <vt:lpstr>PowerPoint Presentation</vt:lpstr>
      <vt:lpstr>PowerPoint Presentation</vt:lpstr>
      <vt:lpstr>Histogram</vt:lpstr>
      <vt:lpstr>Pie Chart</vt:lpstr>
      <vt:lpstr>Scatter Plot</vt:lpstr>
      <vt:lpstr>Scatter Plot</vt:lpstr>
      <vt:lpstr>Line Chart</vt:lpstr>
      <vt:lpstr>Line Chart</vt:lpstr>
      <vt:lpstr>Box Plot</vt:lpstr>
      <vt:lpstr>Box Plot</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dc:title>
  <dc:creator>Muksurat Choudhury</dc:creator>
  <cp:lastModifiedBy>Muksurat Choudhury</cp:lastModifiedBy>
  <cp:revision>36</cp:revision>
  <dcterms:created xsi:type="dcterms:W3CDTF">2023-01-12T10:08:21Z</dcterms:created>
  <dcterms:modified xsi:type="dcterms:W3CDTF">2023-11-10T14:52:02Z</dcterms:modified>
</cp:coreProperties>
</file>